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49" r:id="rId2"/>
    <p:sldId id="553" r:id="rId3"/>
    <p:sldId id="554" r:id="rId4"/>
    <p:sldId id="563" r:id="rId5"/>
    <p:sldId id="645" r:id="rId6"/>
    <p:sldId id="643" r:id="rId7"/>
    <p:sldId id="647" r:id="rId8"/>
    <p:sldId id="644" r:id="rId9"/>
    <p:sldId id="639" r:id="rId10"/>
    <p:sldId id="646" r:id="rId11"/>
    <p:sldId id="576" r:id="rId12"/>
    <p:sldId id="628" r:id="rId13"/>
    <p:sldId id="634" r:id="rId14"/>
    <p:sldId id="640" r:id="rId15"/>
    <p:sldId id="621" r:id="rId16"/>
    <p:sldId id="620" r:id="rId17"/>
    <p:sldId id="623" r:id="rId18"/>
    <p:sldId id="627" r:id="rId19"/>
    <p:sldId id="641" r:id="rId20"/>
    <p:sldId id="624" r:id="rId21"/>
    <p:sldId id="626" r:id="rId22"/>
    <p:sldId id="619" r:id="rId23"/>
    <p:sldId id="629" r:id="rId24"/>
    <p:sldId id="642" r:id="rId25"/>
    <p:sldId id="625" r:id="rId26"/>
    <p:sldId id="618" r:id="rId27"/>
    <p:sldId id="622" r:id="rId28"/>
    <p:sldId id="648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7F7F"/>
    <a:srgbClr val="292928"/>
    <a:srgbClr val="29290A"/>
    <a:srgbClr val="558ED5"/>
    <a:srgbClr val="292929"/>
    <a:srgbClr val="427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>
      <p:cViewPr varScale="1">
        <p:scale>
          <a:sx n="145" d="100"/>
          <a:sy n="145" d="100"/>
        </p:scale>
        <p:origin x="66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F6492-7ACD-4D0D-B0FC-CCA46F41358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535D5-7E8D-4D10-8C2F-DB06F7EF3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3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1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8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00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2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5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4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84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95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3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75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8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67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137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26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893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39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18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2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825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595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30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2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67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6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6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535D5-7E8D-4D10-8C2F-DB06F7EF32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66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7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3F888-05B6-4D2C-9908-5CEE3A4879CD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A58A-E2D6-4671-9250-4A7C8D73F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2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vestoned - Bye Bye By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5054" y="-1598464"/>
            <a:ext cx="6096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5149144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898697" y="2029142"/>
            <a:ext cx="4897439" cy="6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9292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Apollo</a:t>
            </a:r>
            <a:r>
              <a:rPr lang="zh-CN" altLang="en-US" sz="3600" b="1" dirty="0" smtClean="0">
                <a:solidFill>
                  <a:srgbClr val="292928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配置中心</a:t>
            </a:r>
            <a:endParaRPr lang="zh-CN" altLang="en-US" sz="3600" dirty="0">
              <a:solidFill>
                <a:srgbClr val="292928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551">
            <a:off x="5577518" y="2863974"/>
            <a:ext cx="3456384" cy="24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58524" y="1157468"/>
            <a:ext cx="3712194" cy="1634930"/>
            <a:chOff x="758524" y="1157468"/>
            <a:chExt cx="3712194" cy="1634930"/>
          </a:xfrm>
          <a:solidFill>
            <a:schemeClr val="accent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758524" y="1157468"/>
              <a:ext cx="3712194" cy="1634930"/>
              <a:chOff x="1210760" y="1131590"/>
              <a:chExt cx="3037204" cy="1337650"/>
            </a:xfrm>
            <a:grpFill/>
          </p:grpSpPr>
          <p:sp>
            <p:nvSpPr>
              <p:cNvPr id="8" name="圆角矩形 7"/>
              <p:cNvSpPr/>
              <p:nvPr/>
            </p:nvSpPr>
            <p:spPr>
              <a:xfrm>
                <a:off x="1210760" y="1131590"/>
                <a:ext cx="3037204" cy="1337650"/>
              </a:xfrm>
              <a:prstGeom prst="roundRect">
                <a:avLst>
                  <a:gd name="adj" fmla="val 2782"/>
                </a:avLst>
              </a:prstGeom>
              <a:grpFill/>
              <a:ln w="1905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8" t="1635" r="32837" b="2598"/>
              <a:stretch>
                <a:fillRect/>
              </a:stretch>
            </p:blipFill>
            <p:spPr>
              <a:xfrm>
                <a:off x="1367644" y="1276347"/>
                <a:ext cx="1048136" cy="1048136"/>
              </a:xfrm>
              <a:custGeom>
                <a:avLst/>
                <a:gdLst>
                  <a:gd name="connsiteX0" fmla="*/ 38879 w 1397514"/>
                  <a:gd name="connsiteY0" fmla="*/ 0 h 1397514"/>
                  <a:gd name="connsiteX1" fmla="*/ 1358635 w 1397514"/>
                  <a:gd name="connsiteY1" fmla="*/ 0 h 1397514"/>
                  <a:gd name="connsiteX2" fmla="*/ 1397514 w 1397514"/>
                  <a:gd name="connsiteY2" fmla="*/ 38879 h 1397514"/>
                  <a:gd name="connsiteX3" fmla="*/ 1397514 w 1397514"/>
                  <a:gd name="connsiteY3" fmla="*/ 1358635 h 1397514"/>
                  <a:gd name="connsiteX4" fmla="*/ 1358635 w 1397514"/>
                  <a:gd name="connsiteY4" fmla="*/ 1397514 h 1397514"/>
                  <a:gd name="connsiteX5" fmla="*/ 38879 w 1397514"/>
                  <a:gd name="connsiteY5" fmla="*/ 1397514 h 1397514"/>
                  <a:gd name="connsiteX6" fmla="*/ 0 w 1397514"/>
                  <a:gd name="connsiteY6" fmla="*/ 1358635 h 1397514"/>
                  <a:gd name="connsiteX7" fmla="*/ 0 w 1397514"/>
                  <a:gd name="connsiteY7" fmla="*/ 38879 h 1397514"/>
                  <a:gd name="connsiteX8" fmla="*/ 38879 w 1397514"/>
                  <a:gd name="connsiteY8" fmla="*/ 0 h 139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7514" h="1397514">
                    <a:moveTo>
                      <a:pt x="38879" y="0"/>
                    </a:moveTo>
                    <a:lnTo>
                      <a:pt x="1358635" y="0"/>
                    </a:lnTo>
                    <a:cubicBezTo>
                      <a:pt x="1380107" y="0"/>
                      <a:pt x="1397514" y="17407"/>
                      <a:pt x="1397514" y="38879"/>
                    </a:cubicBezTo>
                    <a:lnTo>
                      <a:pt x="1397514" y="1358635"/>
                    </a:lnTo>
                    <a:cubicBezTo>
                      <a:pt x="1397514" y="1380107"/>
                      <a:pt x="1380107" y="1397514"/>
                      <a:pt x="1358635" y="1397514"/>
                    </a:cubicBezTo>
                    <a:lnTo>
                      <a:pt x="38879" y="1397514"/>
                    </a:lnTo>
                    <a:cubicBezTo>
                      <a:pt x="17407" y="1397514"/>
                      <a:pt x="0" y="1380107"/>
                      <a:pt x="0" y="1358635"/>
                    </a:cubicBezTo>
                    <a:lnTo>
                      <a:pt x="0" y="38879"/>
                    </a:lnTo>
                    <a:cubicBezTo>
                      <a:pt x="0" y="17407"/>
                      <a:pt x="17407" y="0"/>
                      <a:pt x="38879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sp>
          <p:nvSpPr>
            <p:cNvPr id="7" name="左03"/>
            <p:cNvSpPr>
              <a:spLocks/>
            </p:cNvSpPr>
            <p:nvPr/>
          </p:nvSpPr>
          <p:spPr bwMode="auto">
            <a:xfrm flipH="1">
              <a:off x="2506617" y="1352734"/>
              <a:ext cx="1800501" cy="784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添加会议主题</a:t>
              </a:r>
              <a:endParaRPr lang="en-US" altLang="zh-CN" b="1" dirty="0">
                <a:solidFill>
                  <a:srgbClr val="292929"/>
                </a:solidFill>
                <a:latin typeface="微软雅黑"/>
                <a:ea typeface="微软雅黑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此处添加详细文本描述，尽量简洁生动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,</a:t>
              </a: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更多精彩请关注飞哥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PPT</a:t>
              </a:r>
              <a:endParaRPr lang="en-US" sz="1100" dirty="0">
                <a:solidFill>
                  <a:srgbClr val="29292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73283" y="1157468"/>
            <a:ext cx="3712194" cy="1634930"/>
            <a:chOff x="4673283" y="1157468"/>
            <a:chExt cx="3712194" cy="1634930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4673283" y="1157468"/>
              <a:ext cx="3712194" cy="1634930"/>
              <a:chOff x="4896036" y="1131590"/>
              <a:chExt cx="3037204" cy="1337650"/>
            </a:xfrm>
            <a:grpFill/>
          </p:grpSpPr>
          <p:sp>
            <p:nvSpPr>
              <p:cNvPr id="13" name="圆角矩形 12"/>
              <p:cNvSpPr/>
              <p:nvPr/>
            </p:nvSpPr>
            <p:spPr>
              <a:xfrm>
                <a:off x="4896036" y="1131590"/>
                <a:ext cx="3037204" cy="1337650"/>
              </a:xfrm>
              <a:prstGeom prst="roundRect">
                <a:avLst>
                  <a:gd name="adj" fmla="val 2782"/>
                </a:avLst>
              </a:prstGeom>
              <a:grpFill/>
              <a:ln w="1905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25" r="13838" b="1351"/>
              <a:stretch>
                <a:fillRect/>
              </a:stretch>
            </p:blipFill>
            <p:spPr>
              <a:xfrm>
                <a:off x="5052920" y="1276347"/>
                <a:ext cx="1048136" cy="1048136"/>
              </a:xfrm>
              <a:custGeom>
                <a:avLst/>
                <a:gdLst>
                  <a:gd name="connsiteX0" fmla="*/ 38879 w 1397514"/>
                  <a:gd name="connsiteY0" fmla="*/ 0 h 1397514"/>
                  <a:gd name="connsiteX1" fmla="*/ 1358635 w 1397514"/>
                  <a:gd name="connsiteY1" fmla="*/ 0 h 1397514"/>
                  <a:gd name="connsiteX2" fmla="*/ 1397514 w 1397514"/>
                  <a:gd name="connsiteY2" fmla="*/ 38879 h 1397514"/>
                  <a:gd name="connsiteX3" fmla="*/ 1397514 w 1397514"/>
                  <a:gd name="connsiteY3" fmla="*/ 1358635 h 1397514"/>
                  <a:gd name="connsiteX4" fmla="*/ 1358635 w 1397514"/>
                  <a:gd name="connsiteY4" fmla="*/ 1397514 h 1397514"/>
                  <a:gd name="connsiteX5" fmla="*/ 38879 w 1397514"/>
                  <a:gd name="connsiteY5" fmla="*/ 1397514 h 1397514"/>
                  <a:gd name="connsiteX6" fmla="*/ 0 w 1397514"/>
                  <a:gd name="connsiteY6" fmla="*/ 1358635 h 1397514"/>
                  <a:gd name="connsiteX7" fmla="*/ 0 w 1397514"/>
                  <a:gd name="connsiteY7" fmla="*/ 38879 h 1397514"/>
                  <a:gd name="connsiteX8" fmla="*/ 38879 w 1397514"/>
                  <a:gd name="connsiteY8" fmla="*/ 0 h 139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7514" h="1397514">
                    <a:moveTo>
                      <a:pt x="38879" y="0"/>
                    </a:moveTo>
                    <a:lnTo>
                      <a:pt x="1358635" y="0"/>
                    </a:lnTo>
                    <a:cubicBezTo>
                      <a:pt x="1380107" y="0"/>
                      <a:pt x="1397514" y="17407"/>
                      <a:pt x="1397514" y="38879"/>
                    </a:cubicBezTo>
                    <a:lnTo>
                      <a:pt x="1397514" y="1358635"/>
                    </a:lnTo>
                    <a:cubicBezTo>
                      <a:pt x="1397514" y="1380107"/>
                      <a:pt x="1380107" y="1397514"/>
                      <a:pt x="1358635" y="1397514"/>
                    </a:cubicBezTo>
                    <a:lnTo>
                      <a:pt x="38879" y="1397514"/>
                    </a:lnTo>
                    <a:cubicBezTo>
                      <a:pt x="17407" y="1397514"/>
                      <a:pt x="0" y="1380107"/>
                      <a:pt x="0" y="1358635"/>
                    </a:cubicBezTo>
                    <a:lnTo>
                      <a:pt x="0" y="38879"/>
                    </a:lnTo>
                    <a:cubicBezTo>
                      <a:pt x="0" y="17407"/>
                      <a:pt x="17407" y="0"/>
                      <a:pt x="38879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sp>
          <p:nvSpPr>
            <p:cNvPr id="12" name="左03"/>
            <p:cNvSpPr>
              <a:spLocks/>
            </p:cNvSpPr>
            <p:nvPr/>
          </p:nvSpPr>
          <p:spPr bwMode="auto">
            <a:xfrm flipH="1">
              <a:off x="6337857" y="1352734"/>
              <a:ext cx="1800501" cy="784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添加会议主题</a:t>
              </a:r>
              <a:endParaRPr lang="en-US" altLang="zh-CN" b="1" dirty="0">
                <a:solidFill>
                  <a:srgbClr val="292929"/>
                </a:solidFill>
                <a:latin typeface="微软雅黑"/>
                <a:ea typeface="微软雅黑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此处添加详细文本描述，尽量简洁生动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,</a:t>
              </a: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更多精彩请关注飞哥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PPT</a:t>
              </a:r>
              <a:endParaRPr lang="en-US" sz="1100" dirty="0">
                <a:solidFill>
                  <a:srgbClr val="29292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8524" y="3025052"/>
            <a:ext cx="3712194" cy="1634930"/>
            <a:chOff x="758524" y="3025052"/>
            <a:chExt cx="3712194" cy="1634930"/>
          </a:xfrm>
          <a:solidFill>
            <a:schemeClr val="accent1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758524" y="3025052"/>
              <a:ext cx="3712194" cy="1634930"/>
              <a:chOff x="1210760" y="2859782"/>
              <a:chExt cx="3037204" cy="1337650"/>
            </a:xfrm>
            <a:grpFill/>
          </p:grpSpPr>
          <p:sp>
            <p:nvSpPr>
              <p:cNvPr id="18" name="圆角矩形 17"/>
              <p:cNvSpPr/>
              <p:nvPr/>
            </p:nvSpPr>
            <p:spPr>
              <a:xfrm>
                <a:off x="1210760" y="2859782"/>
                <a:ext cx="3037204" cy="1337650"/>
              </a:xfrm>
              <a:prstGeom prst="roundRect">
                <a:avLst>
                  <a:gd name="adj" fmla="val 2782"/>
                </a:avLst>
              </a:prstGeom>
              <a:grpFill/>
              <a:ln w="1905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47" r="4923"/>
              <a:stretch>
                <a:fillRect/>
              </a:stretch>
            </p:blipFill>
            <p:spPr>
              <a:xfrm>
                <a:off x="1367644" y="3006350"/>
                <a:ext cx="1048136" cy="1042451"/>
              </a:xfrm>
              <a:custGeom>
                <a:avLst/>
                <a:gdLst>
                  <a:gd name="connsiteX0" fmla="*/ 38879 w 1397514"/>
                  <a:gd name="connsiteY0" fmla="*/ 0 h 1397514"/>
                  <a:gd name="connsiteX1" fmla="*/ 1358635 w 1397514"/>
                  <a:gd name="connsiteY1" fmla="*/ 0 h 1397514"/>
                  <a:gd name="connsiteX2" fmla="*/ 1397514 w 1397514"/>
                  <a:gd name="connsiteY2" fmla="*/ 38879 h 1397514"/>
                  <a:gd name="connsiteX3" fmla="*/ 1397514 w 1397514"/>
                  <a:gd name="connsiteY3" fmla="*/ 1358635 h 1397514"/>
                  <a:gd name="connsiteX4" fmla="*/ 1358635 w 1397514"/>
                  <a:gd name="connsiteY4" fmla="*/ 1397514 h 1397514"/>
                  <a:gd name="connsiteX5" fmla="*/ 38879 w 1397514"/>
                  <a:gd name="connsiteY5" fmla="*/ 1397514 h 1397514"/>
                  <a:gd name="connsiteX6" fmla="*/ 0 w 1397514"/>
                  <a:gd name="connsiteY6" fmla="*/ 1358635 h 1397514"/>
                  <a:gd name="connsiteX7" fmla="*/ 0 w 1397514"/>
                  <a:gd name="connsiteY7" fmla="*/ 38879 h 1397514"/>
                  <a:gd name="connsiteX8" fmla="*/ 38879 w 1397514"/>
                  <a:gd name="connsiteY8" fmla="*/ 0 h 139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7514" h="1397514">
                    <a:moveTo>
                      <a:pt x="38879" y="0"/>
                    </a:moveTo>
                    <a:lnTo>
                      <a:pt x="1358635" y="0"/>
                    </a:lnTo>
                    <a:cubicBezTo>
                      <a:pt x="1380107" y="0"/>
                      <a:pt x="1397514" y="17407"/>
                      <a:pt x="1397514" y="38879"/>
                    </a:cubicBezTo>
                    <a:lnTo>
                      <a:pt x="1397514" y="1358635"/>
                    </a:lnTo>
                    <a:cubicBezTo>
                      <a:pt x="1397514" y="1380107"/>
                      <a:pt x="1380107" y="1397514"/>
                      <a:pt x="1358635" y="1397514"/>
                    </a:cubicBezTo>
                    <a:lnTo>
                      <a:pt x="38879" y="1397514"/>
                    </a:lnTo>
                    <a:cubicBezTo>
                      <a:pt x="17407" y="1397514"/>
                      <a:pt x="0" y="1380107"/>
                      <a:pt x="0" y="1358635"/>
                    </a:cubicBezTo>
                    <a:lnTo>
                      <a:pt x="0" y="38879"/>
                    </a:lnTo>
                    <a:cubicBezTo>
                      <a:pt x="0" y="17407"/>
                      <a:pt x="17407" y="0"/>
                      <a:pt x="38879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sp>
          <p:nvSpPr>
            <p:cNvPr id="17" name="左03"/>
            <p:cNvSpPr>
              <a:spLocks/>
            </p:cNvSpPr>
            <p:nvPr/>
          </p:nvSpPr>
          <p:spPr bwMode="auto">
            <a:xfrm flipH="1">
              <a:off x="2506617" y="3219822"/>
              <a:ext cx="1800501" cy="784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添加会议主题</a:t>
              </a:r>
              <a:endParaRPr lang="en-US" altLang="zh-CN" b="1" dirty="0">
                <a:solidFill>
                  <a:srgbClr val="292929"/>
                </a:solidFill>
                <a:latin typeface="微软雅黑"/>
                <a:ea typeface="微软雅黑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此处添加详细文本描述，尽量简洁生动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,</a:t>
              </a: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更多精彩请关注飞哥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PPT</a:t>
              </a:r>
              <a:endParaRPr lang="en-US" sz="1100" dirty="0">
                <a:solidFill>
                  <a:srgbClr val="29292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73283" y="3025052"/>
            <a:ext cx="3712194" cy="1634930"/>
            <a:chOff x="4673283" y="3025052"/>
            <a:chExt cx="3712194" cy="1634930"/>
          </a:xfrm>
          <a:solidFill>
            <a:schemeClr val="accent1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4673283" y="3025052"/>
              <a:ext cx="3712194" cy="1634930"/>
              <a:chOff x="4896036" y="2859782"/>
              <a:chExt cx="3037204" cy="1337650"/>
            </a:xfrm>
            <a:grpFill/>
          </p:grpSpPr>
          <p:sp>
            <p:nvSpPr>
              <p:cNvPr id="23" name="圆角矩形 22"/>
              <p:cNvSpPr/>
              <p:nvPr/>
            </p:nvSpPr>
            <p:spPr>
              <a:xfrm>
                <a:off x="4896036" y="2859782"/>
                <a:ext cx="3037204" cy="1337650"/>
              </a:xfrm>
              <a:prstGeom prst="roundRect">
                <a:avLst>
                  <a:gd name="adj" fmla="val 2782"/>
                </a:avLst>
              </a:prstGeom>
              <a:grpFill/>
              <a:ln w="1905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2" r="30158" b="790"/>
              <a:stretch>
                <a:fillRect/>
              </a:stretch>
            </p:blipFill>
            <p:spPr>
              <a:xfrm>
                <a:off x="5052920" y="3004539"/>
                <a:ext cx="1048136" cy="1042451"/>
              </a:xfrm>
              <a:custGeom>
                <a:avLst/>
                <a:gdLst>
                  <a:gd name="connsiteX0" fmla="*/ 38879 w 1397514"/>
                  <a:gd name="connsiteY0" fmla="*/ 0 h 1397514"/>
                  <a:gd name="connsiteX1" fmla="*/ 1358635 w 1397514"/>
                  <a:gd name="connsiteY1" fmla="*/ 0 h 1397514"/>
                  <a:gd name="connsiteX2" fmla="*/ 1397514 w 1397514"/>
                  <a:gd name="connsiteY2" fmla="*/ 38879 h 1397514"/>
                  <a:gd name="connsiteX3" fmla="*/ 1397514 w 1397514"/>
                  <a:gd name="connsiteY3" fmla="*/ 1358635 h 1397514"/>
                  <a:gd name="connsiteX4" fmla="*/ 1358635 w 1397514"/>
                  <a:gd name="connsiteY4" fmla="*/ 1397514 h 1397514"/>
                  <a:gd name="connsiteX5" fmla="*/ 38879 w 1397514"/>
                  <a:gd name="connsiteY5" fmla="*/ 1397514 h 1397514"/>
                  <a:gd name="connsiteX6" fmla="*/ 0 w 1397514"/>
                  <a:gd name="connsiteY6" fmla="*/ 1358635 h 1397514"/>
                  <a:gd name="connsiteX7" fmla="*/ 0 w 1397514"/>
                  <a:gd name="connsiteY7" fmla="*/ 38879 h 1397514"/>
                  <a:gd name="connsiteX8" fmla="*/ 38879 w 1397514"/>
                  <a:gd name="connsiteY8" fmla="*/ 0 h 139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7514" h="1397514">
                    <a:moveTo>
                      <a:pt x="38879" y="0"/>
                    </a:moveTo>
                    <a:lnTo>
                      <a:pt x="1358635" y="0"/>
                    </a:lnTo>
                    <a:cubicBezTo>
                      <a:pt x="1380107" y="0"/>
                      <a:pt x="1397514" y="17407"/>
                      <a:pt x="1397514" y="38879"/>
                    </a:cubicBezTo>
                    <a:lnTo>
                      <a:pt x="1397514" y="1358635"/>
                    </a:lnTo>
                    <a:cubicBezTo>
                      <a:pt x="1397514" y="1380107"/>
                      <a:pt x="1380107" y="1397514"/>
                      <a:pt x="1358635" y="1397514"/>
                    </a:cubicBezTo>
                    <a:lnTo>
                      <a:pt x="38879" y="1397514"/>
                    </a:lnTo>
                    <a:cubicBezTo>
                      <a:pt x="17407" y="1397514"/>
                      <a:pt x="0" y="1380107"/>
                      <a:pt x="0" y="1358635"/>
                    </a:cubicBezTo>
                    <a:lnTo>
                      <a:pt x="0" y="38879"/>
                    </a:lnTo>
                    <a:cubicBezTo>
                      <a:pt x="0" y="17407"/>
                      <a:pt x="17407" y="0"/>
                      <a:pt x="38879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  <a:effectLst>
                <a:outerShdw blurRad="419100" dist="5715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</p:grpSp>
        <p:sp>
          <p:nvSpPr>
            <p:cNvPr id="22" name="左03"/>
            <p:cNvSpPr>
              <a:spLocks/>
            </p:cNvSpPr>
            <p:nvPr/>
          </p:nvSpPr>
          <p:spPr bwMode="auto">
            <a:xfrm flipH="1">
              <a:off x="6337857" y="3219822"/>
              <a:ext cx="1800501" cy="784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添加会议主题</a:t>
              </a:r>
              <a:endParaRPr lang="en-US" altLang="zh-CN" b="1" dirty="0">
                <a:solidFill>
                  <a:srgbClr val="292929"/>
                </a:solidFill>
                <a:latin typeface="微软雅黑"/>
                <a:ea typeface="微软雅黑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此处添加详细文本描述，尽量简洁生动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,</a:t>
              </a:r>
              <a:r>
                <a:rPr lang="zh-CN" altLang="en-US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更多精彩请关注飞哥</a:t>
              </a:r>
              <a:r>
                <a:rPr lang="en-US" altLang="zh-CN" sz="1100" dirty="0">
                  <a:solidFill>
                    <a:srgbClr val="292929"/>
                  </a:solidFill>
                  <a:latin typeface="微软雅黑"/>
                  <a:ea typeface="微软雅黑"/>
                  <a:sym typeface="Gill Sans" charset="0"/>
                </a:rPr>
                <a:t>PPT</a:t>
              </a:r>
              <a:endParaRPr lang="en-US" sz="1100" dirty="0">
                <a:solidFill>
                  <a:srgbClr val="29292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4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7"/>
          <p:cNvSpPr>
            <a:spLocks/>
          </p:cNvSpPr>
          <p:nvPr/>
        </p:nvSpPr>
        <p:spPr bwMode="auto">
          <a:xfrm>
            <a:off x="2600401" y="1622742"/>
            <a:ext cx="802407" cy="2750377"/>
          </a:xfrm>
          <a:custGeom>
            <a:avLst/>
            <a:gdLst>
              <a:gd name="T0" fmla="*/ 167669429 w 767"/>
              <a:gd name="T1" fmla="*/ 1034555252 h 3150"/>
              <a:gd name="T2" fmla="*/ 197555175 w 767"/>
              <a:gd name="T3" fmla="*/ 1145316876 h 3150"/>
              <a:gd name="T4" fmla="*/ 297691205 w 767"/>
              <a:gd name="T5" fmla="*/ 1186123955 h 3150"/>
              <a:gd name="T6" fmla="*/ 297691205 w 767"/>
              <a:gd name="T7" fmla="*/ 1224210478 h 3150"/>
              <a:gd name="T8" fmla="*/ 162623784 w 767"/>
              <a:gd name="T9" fmla="*/ 1177962290 h 3150"/>
              <a:gd name="T10" fmla="*/ 119154232 w 767"/>
              <a:gd name="T11" fmla="*/ 1012791435 h 3150"/>
              <a:gd name="T12" fmla="*/ 119154232 w 767"/>
              <a:gd name="T13" fmla="*/ 779996960 h 3150"/>
              <a:gd name="T14" fmla="*/ 97419144 w 767"/>
              <a:gd name="T15" fmla="*/ 674287439 h 3150"/>
              <a:gd name="T16" fmla="*/ 0 w 767"/>
              <a:gd name="T17" fmla="*/ 628428257 h 3150"/>
              <a:gd name="T18" fmla="*/ 0 w 767"/>
              <a:gd name="T19" fmla="*/ 595782221 h 3150"/>
              <a:gd name="T20" fmla="*/ 94702258 w 767"/>
              <a:gd name="T21" fmla="*/ 552643594 h 3150"/>
              <a:gd name="T22" fmla="*/ 119154232 w 767"/>
              <a:gd name="T23" fmla="*/ 444213518 h 3150"/>
              <a:gd name="T24" fmla="*/ 119154232 w 767"/>
              <a:gd name="T25" fmla="*/ 211419042 h 3150"/>
              <a:gd name="T26" fmla="*/ 162623784 w 767"/>
              <a:gd name="T27" fmla="*/ 45859181 h 3150"/>
              <a:gd name="T28" fmla="*/ 297691205 w 767"/>
              <a:gd name="T29" fmla="*/ 0 h 3150"/>
              <a:gd name="T30" fmla="*/ 297691205 w 767"/>
              <a:gd name="T31" fmla="*/ 38086523 h 3150"/>
              <a:gd name="T32" fmla="*/ 197555175 w 767"/>
              <a:gd name="T33" fmla="*/ 75784663 h 3150"/>
              <a:gd name="T34" fmla="*/ 167669429 w 767"/>
              <a:gd name="T35" fmla="*/ 189655226 h 3150"/>
              <a:gd name="T36" fmla="*/ 167669429 w 767"/>
              <a:gd name="T37" fmla="*/ 455095115 h 3150"/>
              <a:gd name="T38" fmla="*/ 130021776 w 767"/>
              <a:gd name="T39" fmla="*/ 574018404 h 3150"/>
              <a:gd name="T40" fmla="*/ 48515820 w 767"/>
              <a:gd name="T41" fmla="*/ 606664441 h 3150"/>
              <a:gd name="T42" fmla="*/ 48515820 w 767"/>
              <a:gd name="T43" fmla="*/ 617546037 h 3150"/>
              <a:gd name="T44" fmla="*/ 132738662 w 767"/>
              <a:gd name="T45" fmla="*/ 655244177 h 3150"/>
              <a:gd name="T46" fmla="*/ 167669429 w 767"/>
              <a:gd name="T47" fmla="*/ 769115363 h 3150"/>
              <a:gd name="T48" fmla="*/ 167669429 w 767"/>
              <a:gd name="T49" fmla="*/ 1034555252 h 315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767" h="3150">
                <a:moveTo>
                  <a:pt x="432" y="2662"/>
                </a:moveTo>
                <a:cubicBezTo>
                  <a:pt x="432" y="2783"/>
                  <a:pt x="458" y="2878"/>
                  <a:pt x="509" y="2947"/>
                </a:cubicBezTo>
                <a:cubicBezTo>
                  <a:pt x="560" y="3017"/>
                  <a:pt x="646" y="3052"/>
                  <a:pt x="767" y="3052"/>
                </a:cubicBezTo>
                <a:lnTo>
                  <a:pt x="767" y="3150"/>
                </a:lnTo>
                <a:cubicBezTo>
                  <a:pt x="609" y="3150"/>
                  <a:pt x="493" y="3110"/>
                  <a:pt x="419" y="3031"/>
                </a:cubicBezTo>
                <a:cubicBezTo>
                  <a:pt x="344" y="2952"/>
                  <a:pt x="307" y="2811"/>
                  <a:pt x="307" y="2606"/>
                </a:cubicBezTo>
                <a:lnTo>
                  <a:pt x="307" y="2007"/>
                </a:lnTo>
                <a:cubicBezTo>
                  <a:pt x="307" y="1896"/>
                  <a:pt x="288" y="1805"/>
                  <a:pt x="251" y="1735"/>
                </a:cubicBezTo>
                <a:cubicBezTo>
                  <a:pt x="214" y="1665"/>
                  <a:pt x="130" y="1626"/>
                  <a:pt x="0" y="1617"/>
                </a:cubicBezTo>
                <a:lnTo>
                  <a:pt x="0" y="1533"/>
                </a:lnTo>
                <a:cubicBezTo>
                  <a:pt x="121" y="1514"/>
                  <a:pt x="202" y="1477"/>
                  <a:pt x="244" y="1422"/>
                </a:cubicBezTo>
                <a:cubicBezTo>
                  <a:pt x="286" y="1366"/>
                  <a:pt x="307" y="1273"/>
                  <a:pt x="307" y="1143"/>
                </a:cubicBezTo>
                <a:lnTo>
                  <a:pt x="307" y="544"/>
                </a:lnTo>
                <a:cubicBezTo>
                  <a:pt x="307" y="339"/>
                  <a:pt x="344" y="198"/>
                  <a:pt x="419" y="118"/>
                </a:cubicBezTo>
                <a:cubicBezTo>
                  <a:pt x="493" y="39"/>
                  <a:pt x="609" y="0"/>
                  <a:pt x="767" y="0"/>
                </a:cubicBezTo>
                <a:lnTo>
                  <a:pt x="767" y="98"/>
                </a:lnTo>
                <a:cubicBezTo>
                  <a:pt x="646" y="98"/>
                  <a:pt x="560" y="130"/>
                  <a:pt x="509" y="195"/>
                </a:cubicBezTo>
                <a:cubicBezTo>
                  <a:pt x="458" y="260"/>
                  <a:pt x="432" y="358"/>
                  <a:pt x="432" y="488"/>
                </a:cubicBezTo>
                <a:lnTo>
                  <a:pt x="432" y="1171"/>
                </a:lnTo>
                <a:cubicBezTo>
                  <a:pt x="432" y="1319"/>
                  <a:pt x="400" y="1422"/>
                  <a:pt x="335" y="1477"/>
                </a:cubicBezTo>
                <a:cubicBezTo>
                  <a:pt x="270" y="1533"/>
                  <a:pt x="200" y="1561"/>
                  <a:pt x="125" y="1561"/>
                </a:cubicBezTo>
                <a:lnTo>
                  <a:pt x="125" y="1589"/>
                </a:lnTo>
                <a:cubicBezTo>
                  <a:pt x="209" y="1589"/>
                  <a:pt x="281" y="1621"/>
                  <a:pt x="342" y="1686"/>
                </a:cubicBezTo>
                <a:cubicBezTo>
                  <a:pt x="402" y="1751"/>
                  <a:pt x="432" y="1849"/>
                  <a:pt x="432" y="1979"/>
                </a:cubicBezTo>
                <a:lnTo>
                  <a:pt x="432" y="2662"/>
                </a:lnTo>
                <a:close/>
              </a:path>
            </a:pathLst>
          </a:custGeom>
          <a:solidFill>
            <a:srgbClr val="7E7F8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259632" y="2360028"/>
            <a:ext cx="1208134" cy="1208134"/>
            <a:chOff x="3269239" y="3867894"/>
            <a:chExt cx="1032331" cy="1032331"/>
          </a:xfrm>
        </p:grpSpPr>
        <p:grpSp>
          <p:nvGrpSpPr>
            <p:cNvPr id="39" name="组合 38"/>
            <p:cNvGrpSpPr/>
            <p:nvPr/>
          </p:nvGrpSpPr>
          <p:grpSpPr>
            <a:xfrm>
              <a:off x="3269239" y="3867894"/>
              <a:ext cx="1032331" cy="1032331"/>
              <a:chOff x="4237154" y="2189980"/>
              <a:chExt cx="1032331" cy="103233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636781" y="4228358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41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518386" y="1275606"/>
            <a:ext cx="636373" cy="636372"/>
            <a:chOff x="2339399" y="1893524"/>
            <a:chExt cx="636373" cy="636372"/>
          </a:xfrm>
        </p:grpSpPr>
        <p:grpSp>
          <p:nvGrpSpPr>
            <p:cNvPr id="48" name="组合 47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518386" y="2183807"/>
            <a:ext cx="636373" cy="636372"/>
            <a:chOff x="2339399" y="1893524"/>
            <a:chExt cx="636373" cy="636372"/>
          </a:xfrm>
        </p:grpSpPr>
        <p:grpSp>
          <p:nvGrpSpPr>
            <p:cNvPr id="86" name="组合 85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518386" y="3092008"/>
            <a:ext cx="636373" cy="636372"/>
            <a:chOff x="2339399" y="1893524"/>
            <a:chExt cx="636373" cy="636372"/>
          </a:xfrm>
        </p:grpSpPr>
        <p:grpSp>
          <p:nvGrpSpPr>
            <p:cNvPr id="91" name="组合 90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518386" y="4000210"/>
            <a:ext cx="636373" cy="636372"/>
            <a:chOff x="2339399" y="1893524"/>
            <a:chExt cx="636373" cy="636372"/>
          </a:xfrm>
        </p:grpSpPr>
        <p:grpSp>
          <p:nvGrpSpPr>
            <p:cNvPr id="96" name="组合 95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635603" y="1295448"/>
            <a:ext cx="2816717" cy="506083"/>
            <a:chOff x="1060144" y="3400551"/>
            <a:chExt cx="2816717" cy="506083"/>
          </a:xfrm>
        </p:grpSpPr>
        <p:sp>
          <p:nvSpPr>
            <p:cNvPr id="101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635603" y="2245041"/>
            <a:ext cx="2816717" cy="506083"/>
            <a:chOff x="1060144" y="3400551"/>
            <a:chExt cx="2816717" cy="506083"/>
          </a:xfrm>
        </p:grpSpPr>
        <p:sp>
          <p:nvSpPr>
            <p:cNvPr id="104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635603" y="3194634"/>
            <a:ext cx="2816717" cy="506083"/>
            <a:chOff x="1060144" y="3400551"/>
            <a:chExt cx="2816717" cy="506083"/>
          </a:xfrm>
        </p:grpSpPr>
        <p:sp>
          <p:nvSpPr>
            <p:cNvPr id="107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4635603" y="4144226"/>
            <a:ext cx="2816717" cy="506083"/>
            <a:chOff x="1060144" y="3400551"/>
            <a:chExt cx="2816717" cy="506083"/>
          </a:xfrm>
        </p:grpSpPr>
        <p:sp>
          <p:nvSpPr>
            <p:cNvPr id="110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8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决策 14"/>
          <p:cNvSpPr>
            <a:spLocks noChangeArrowheads="1"/>
          </p:cNvSpPr>
          <p:nvPr/>
        </p:nvSpPr>
        <p:spPr bwMode="auto">
          <a:xfrm>
            <a:off x="2906713" y="2329632"/>
            <a:ext cx="3330575" cy="1519237"/>
          </a:xfrm>
          <a:prstGeom prst="flowChartDecision">
            <a:avLst/>
          </a:prstGeom>
          <a:solidFill>
            <a:schemeClr val="accent3"/>
          </a:solidFill>
          <a:ln w="57150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流程图: 决策 15"/>
          <p:cNvSpPr>
            <a:spLocks noChangeArrowheads="1"/>
          </p:cNvSpPr>
          <p:nvPr/>
        </p:nvSpPr>
        <p:spPr bwMode="auto">
          <a:xfrm>
            <a:off x="2906713" y="2010544"/>
            <a:ext cx="3330575" cy="1520825"/>
          </a:xfrm>
          <a:prstGeom prst="flowChartDecision">
            <a:avLst/>
          </a:prstGeom>
          <a:solidFill>
            <a:schemeClr val="accent2"/>
          </a:solidFill>
          <a:ln w="57150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流程图: 决策 16"/>
          <p:cNvSpPr>
            <a:spLocks noChangeArrowheads="1"/>
          </p:cNvSpPr>
          <p:nvPr/>
        </p:nvSpPr>
        <p:spPr bwMode="auto">
          <a:xfrm>
            <a:off x="2906713" y="1651769"/>
            <a:ext cx="3330575" cy="1520825"/>
          </a:xfrm>
          <a:prstGeom prst="flowChartDecision">
            <a:avLst/>
          </a:prstGeom>
          <a:solidFill>
            <a:schemeClr val="accent1"/>
          </a:solidFill>
          <a:ln w="57150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59562" y="1275606"/>
            <a:ext cx="636373" cy="636372"/>
            <a:chOff x="2339399" y="1893524"/>
            <a:chExt cx="636373" cy="636372"/>
          </a:xfrm>
        </p:grpSpPr>
        <p:grpSp>
          <p:nvGrpSpPr>
            <p:cNvPr id="9" name="组合 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48063" y="1275606"/>
            <a:ext cx="636373" cy="636372"/>
            <a:chOff x="2339399" y="1893524"/>
            <a:chExt cx="636373" cy="636372"/>
          </a:xfrm>
        </p:grpSpPr>
        <p:grpSp>
          <p:nvGrpSpPr>
            <p:cNvPr id="14" name="组合 13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48063" y="3591562"/>
            <a:ext cx="636373" cy="636372"/>
            <a:chOff x="2339399" y="1893524"/>
            <a:chExt cx="636373" cy="636372"/>
          </a:xfrm>
        </p:grpSpPr>
        <p:grpSp>
          <p:nvGrpSpPr>
            <p:cNvPr id="19" name="组合 1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359562" y="3591562"/>
            <a:ext cx="636373" cy="636372"/>
            <a:chOff x="2339399" y="1893524"/>
            <a:chExt cx="636373" cy="636372"/>
          </a:xfrm>
        </p:grpSpPr>
        <p:grpSp>
          <p:nvGrpSpPr>
            <p:cNvPr id="24" name="组合 23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84168" y="1397896"/>
            <a:ext cx="2033819" cy="653815"/>
            <a:chOff x="1060144" y="3400551"/>
            <a:chExt cx="2033819" cy="653815"/>
          </a:xfrm>
        </p:grpSpPr>
        <p:sp>
          <p:nvSpPr>
            <p:cNvPr id="29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823" y="1397896"/>
            <a:ext cx="2029009" cy="653815"/>
            <a:chOff x="1074433" y="3400551"/>
            <a:chExt cx="2029009" cy="653815"/>
          </a:xfrm>
        </p:grpSpPr>
        <p:sp>
          <p:nvSpPr>
            <p:cNvPr id="32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84168" y="3574119"/>
            <a:ext cx="2033819" cy="653815"/>
            <a:chOff x="1060144" y="3400551"/>
            <a:chExt cx="2033819" cy="653815"/>
          </a:xfrm>
        </p:grpSpPr>
        <p:sp>
          <p:nvSpPr>
            <p:cNvPr id="37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30823" y="3574119"/>
            <a:ext cx="2029009" cy="653815"/>
            <a:chOff x="1074433" y="3400551"/>
            <a:chExt cx="2029009" cy="653815"/>
          </a:xfrm>
        </p:grpSpPr>
        <p:sp>
          <p:nvSpPr>
            <p:cNvPr id="40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6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6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6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1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09566" y="1491630"/>
            <a:ext cx="2592288" cy="2165752"/>
            <a:chOff x="685801" y="1347614"/>
            <a:chExt cx="2350657" cy="1963879"/>
          </a:xfrm>
        </p:grpSpPr>
        <p:grpSp>
          <p:nvGrpSpPr>
            <p:cNvPr id="6" name="组合 5"/>
            <p:cNvGrpSpPr/>
            <p:nvPr/>
          </p:nvGrpSpPr>
          <p:grpSpPr>
            <a:xfrm>
              <a:off x="2005801" y="1607193"/>
              <a:ext cx="1030657" cy="1582750"/>
              <a:chOff x="2299379" y="1721141"/>
              <a:chExt cx="1697067" cy="1870598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7" r="7205" b="57679"/>
              <a:stretch/>
            </p:blipFill>
            <p:spPr bwMode="auto">
              <a:xfrm rot="20700000" flipH="1" flipV="1">
                <a:off x="2508446" y="3368960"/>
                <a:ext cx="1488000" cy="2227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梯形 8"/>
              <p:cNvSpPr/>
              <p:nvPr/>
            </p:nvSpPr>
            <p:spPr>
              <a:xfrm rot="5400000">
                <a:off x="2064734" y="1955786"/>
                <a:ext cx="1720732" cy="1251441"/>
              </a:xfrm>
              <a:prstGeom prst="trapezoid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perspectiveFront">
                  <a:rot lat="20699999" lon="0" rev="0"/>
                </a:camera>
                <a:lightRig rig="threePt" dir="t"/>
              </a:scene3d>
              <a:sp3d z="635000" extrusionH="514350">
                <a:extrusionClr>
                  <a:srgbClr val="00737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 dirty="0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685801" y="1347614"/>
              <a:ext cx="1467820" cy="1963879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  <a:effectLst>
              <a:innerShdw blurRad="228600" dist="203200" dir="13500000">
                <a:prstClr val="black">
                  <a:alpha val="8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flipH="1">
            <a:off x="1642147" y="1491630"/>
            <a:ext cx="2592288" cy="2165752"/>
            <a:chOff x="685801" y="1347614"/>
            <a:chExt cx="2350657" cy="1963879"/>
          </a:xfrm>
        </p:grpSpPr>
        <p:grpSp>
          <p:nvGrpSpPr>
            <p:cNvPr id="11" name="组合 10"/>
            <p:cNvGrpSpPr/>
            <p:nvPr/>
          </p:nvGrpSpPr>
          <p:grpSpPr>
            <a:xfrm>
              <a:off x="2005801" y="1607193"/>
              <a:ext cx="1030657" cy="1582750"/>
              <a:chOff x="2299379" y="1721141"/>
              <a:chExt cx="1697067" cy="1870598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7" r="7205" b="57679"/>
              <a:stretch/>
            </p:blipFill>
            <p:spPr bwMode="auto">
              <a:xfrm rot="20700000" flipH="1" flipV="1">
                <a:off x="2508446" y="3368960"/>
                <a:ext cx="1488000" cy="2227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梯形 13"/>
              <p:cNvSpPr/>
              <p:nvPr/>
            </p:nvSpPr>
            <p:spPr>
              <a:xfrm rot="5400000">
                <a:off x="2064734" y="1955786"/>
                <a:ext cx="1720732" cy="1251441"/>
              </a:xfrm>
              <a:prstGeom prst="trapezoid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Front">
                  <a:rot lat="20699999" lon="0" rev="0"/>
                </a:camera>
                <a:lightRig rig="threePt" dir="t"/>
              </a:scene3d>
              <a:sp3d z="635000" extrusionH="514350">
                <a:extrusionClr>
                  <a:srgbClr val="00737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 dirty="0"/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685801" y="1347614"/>
              <a:ext cx="1467820" cy="1963879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1"/>
              </a:solidFill>
            </a:ln>
            <a:effectLst>
              <a:innerShdw blurRad="228600" dist="203200" dir="13500000">
                <a:prstClr val="black">
                  <a:alpha val="8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左03"/>
          <p:cNvSpPr>
            <a:spLocks/>
          </p:cNvSpPr>
          <p:nvPr/>
        </p:nvSpPr>
        <p:spPr bwMode="auto">
          <a:xfrm flipH="1">
            <a:off x="1940601" y="2303329"/>
            <a:ext cx="491504" cy="54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/>
              <a:ea typeface="微软雅黑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主题</a:t>
            </a:r>
            <a:endParaRPr lang="en-US" sz="1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6" name="左03"/>
          <p:cNvSpPr>
            <a:spLocks/>
          </p:cNvSpPr>
          <p:nvPr/>
        </p:nvSpPr>
        <p:spPr bwMode="auto">
          <a:xfrm flipH="1">
            <a:off x="6714201" y="2303329"/>
            <a:ext cx="491504" cy="54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添加</a:t>
            </a:r>
            <a:endParaRPr lang="en-US" altLang="zh-CN" b="1" dirty="0">
              <a:solidFill>
                <a:schemeClr val="bg1"/>
              </a:solidFill>
              <a:latin typeface="微软雅黑"/>
              <a:ea typeface="微软雅黑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主题</a:t>
            </a:r>
            <a:endParaRPr lang="en-US" sz="1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05239" y="3925750"/>
            <a:ext cx="7533522" cy="783837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您的内容打在这里，或者通过复制您的文本后您的内容打在这里。您的内容打在这里，或者通过复制</a:t>
            </a:r>
            <a:endParaRPr lang="en-US" altLang="zh-CN" sz="1200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0125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45"/>
          <p:cNvSpPr/>
          <p:nvPr/>
        </p:nvSpPr>
        <p:spPr>
          <a:xfrm>
            <a:off x="1115616" y="2067694"/>
            <a:ext cx="2585304" cy="25853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141144" y="3890572"/>
            <a:ext cx="920982" cy="92098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2325661" y="4261963"/>
            <a:ext cx="675716" cy="675716"/>
          </a:xfrm>
          <a:prstGeom prst="ellipse">
            <a:avLst/>
          </a:prstGeom>
          <a:solidFill>
            <a:schemeClr val="accent2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3124856" y="3948224"/>
            <a:ext cx="481789" cy="481789"/>
          </a:xfrm>
          <a:prstGeom prst="ellipse">
            <a:avLst/>
          </a:prstGeom>
          <a:solidFill>
            <a:srgbClr val="4F81BD">
              <a:alpha val="50196"/>
            </a:srgb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5"/>
          <p:cNvSpPr txBox="1"/>
          <p:nvPr/>
        </p:nvSpPr>
        <p:spPr>
          <a:xfrm>
            <a:off x="3995936" y="29238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过度页会议主题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4044062" y="3347526"/>
            <a:ext cx="3217809" cy="520368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3381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 animBg="1"/>
      <p:bldP spid="249" grpId="0" animBg="1"/>
      <p:bldP spid="253" grpId="0"/>
      <p:bldP spid="2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04482" y="1275606"/>
            <a:ext cx="2535036" cy="2620928"/>
            <a:chOff x="3752717" y="1192307"/>
            <a:chExt cx="1613648" cy="1668322"/>
          </a:xfrm>
        </p:grpSpPr>
        <p:sp>
          <p:nvSpPr>
            <p:cNvPr id="6" name="五角星 68"/>
            <p:cNvSpPr>
              <a:spLocks noChangeArrowheads="1"/>
            </p:cNvSpPr>
            <p:nvPr/>
          </p:nvSpPr>
          <p:spPr bwMode="auto">
            <a:xfrm>
              <a:off x="3752717" y="1192307"/>
              <a:ext cx="1613648" cy="1668322"/>
            </a:xfrm>
            <a:prstGeom prst="star5">
              <a:avLst/>
            </a:prstGeom>
            <a:solidFill>
              <a:schemeClr val="bg1"/>
            </a:solidFill>
            <a:ln w="7938" cap="flat">
              <a:noFill/>
              <a:prstDash val="solid"/>
              <a:miter lim="800000"/>
              <a:headEnd/>
              <a:tailEnd/>
            </a:ln>
            <a:effectLst>
              <a:outerShdw blurRad="444500" dist="101600" dir="3000000" sx="112000" sy="112000" algn="tl" rotWithShape="0">
                <a:prstClr val="black">
                  <a:alpha val="45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zh-CN">
                <a:sym typeface="微软雅黑" panose="020B0503020204020204" pitchFamily="34" charset="-122"/>
              </a:endParaRPr>
            </a:p>
          </p:txBody>
        </p:sp>
        <p:sp>
          <p:nvSpPr>
            <p:cNvPr id="7" name="五角星 68"/>
            <p:cNvSpPr>
              <a:spLocks noChangeArrowheads="1"/>
            </p:cNvSpPr>
            <p:nvPr/>
          </p:nvSpPr>
          <p:spPr bwMode="auto">
            <a:xfrm>
              <a:off x="3951719" y="1418982"/>
              <a:ext cx="1215642" cy="1256831"/>
            </a:xfrm>
            <a:prstGeom prst="star5">
              <a:avLst/>
            </a:pr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zh-CN"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4848362" y="3032438"/>
            <a:ext cx="245040" cy="2450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626956" y="3169599"/>
            <a:ext cx="137389" cy="13738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63447" y="3180208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41386" y="3180106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60832" y="301299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59765" y="3150384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45318" y="3012996"/>
            <a:ext cx="137442" cy="1374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4790" y="3051607"/>
            <a:ext cx="137389" cy="13738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361431" y="2498816"/>
            <a:ext cx="434686" cy="455388"/>
            <a:chOff x="6826250" y="4006850"/>
            <a:chExt cx="266700" cy="279400"/>
          </a:xfrm>
          <a:solidFill>
            <a:schemeClr val="bg1"/>
          </a:solidFill>
        </p:grpSpPr>
        <p:sp>
          <p:nvSpPr>
            <p:cNvPr id="17" name="Oval 23"/>
            <p:cNvSpPr>
              <a:spLocks noChangeArrowheads="1"/>
            </p:cNvSpPr>
            <p:nvPr/>
          </p:nvSpPr>
          <p:spPr bwMode="auto">
            <a:xfrm>
              <a:off x="6897687" y="4006850"/>
              <a:ext cx="122238" cy="12065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6981825" y="4143375"/>
              <a:ext cx="111125" cy="142875"/>
            </a:xfrm>
            <a:custGeom>
              <a:avLst/>
              <a:gdLst>
                <a:gd name="T0" fmla="*/ 76 w 92"/>
                <a:gd name="T1" fmla="*/ 32 h 119"/>
                <a:gd name="T2" fmla="*/ 37 w 92"/>
                <a:gd name="T3" fmla="*/ 0 h 119"/>
                <a:gd name="T4" fmla="*/ 26 w 92"/>
                <a:gd name="T5" fmla="*/ 0 h 119"/>
                <a:gd name="T6" fmla="*/ 0 w 92"/>
                <a:gd name="T7" fmla="*/ 119 h 119"/>
                <a:gd name="T8" fmla="*/ 92 w 92"/>
                <a:gd name="T9" fmla="*/ 118 h 119"/>
                <a:gd name="T10" fmla="*/ 76 w 92"/>
                <a:gd name="T11" fmla="*/ 32 h 119"/>
                <a:gd name="T12" fmla="*/ 61 w 92"/>
                <a:gd name="T13" fmla="*/ 65 h 119"/>
                <a:gd name="T14" fmla="*/ 27 w 92"/>
                <a:gd name="T15" fmla="*/ 65 h 119"/>
                <a:gd name="T16" fmla="*/ 27 w 92"/>
                <a:gd name="T17" fmla="*/ 58 h 119"/>
                <a:gd name="T18" fmla="*/ 61 w 92"/>
                <a:gd name="T19" fmla="*/ 58 h 119"/>
                <a:gd name="T20" fmla="*/ 61 w 92"/>
                <a:gd name="T21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19">
                  <a:moveTo>
                    <a:pt x="76" y="32"/>
                  </a:moveTo>
                  <a:cubicBezTo>
                    <a:pt x="69" y="10"/>
                    <a:pt x="58" y="0"/>
                    <a:pt x="3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2" y="118"/>
                    <a:pt x="92" y="118"/>
                    <a:pt x="92" y="118"/>
                  </a:cubicBezTo>
                  <a:lnTo>
                    <a:pt x="76" y="32"/>
                  </a:lnTo>
                  <a:close/>
                  <a:moveTo>
                    <a:pt x="61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61" y="58"/>
                    <a:pt x="61" y="58"/>
                    <a:pt x="61" y="58"/>
                  </a:cubicBezTo>
                  <a:lnTo>
                    <a:pt x="61" y="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6826250" y="4143375"/>
              <a:ext cx="111125" cy="142875"/>
            </a:xfrm>
            <a:custGeom>
              <a:avLst/>
              <a:gdLst>
                <a:gd name="T0" fmla="*/ 55 w 93"/>
                <a:gd name="T1" fmla="*/ 0 h 119"/>
                <a:gd name="T2" fmla="*/ 66 w 93"/>
                <a:gd name="T3" fmla="*/ 0 h 119"/>
                <a:gd name="T4" fmla="*/ 93 w 93"/>
                <a:gd name="T5" fmla="*/ 119 h 119"/>
                <a:gd name="T6" fmla="*/ 0 w 93"/>
                <a:gd name="T7" fmla="*/ 118 h 119"/>
                <a:gd name="T8" fmla="*/ 16 w 93"/>
                <a:gd name="T9" fmla="*/ 32 h 119"/>
                <a:gd name="T10" fmla="*/ 55 w 93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9">
                  <a:moveTo>
                    <a:pt x="55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3" y="10"/>
                    <a:pt x="34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6929437" y="4141788"/>
              <a:ext cx="57150" cy="142875"/>
            </a:xfrm>
            <a:custGeom>
              <a:avLst/>
              <a:gdLst>
                <a:gd name="T0" fmla="*/ 16 w 36"/>
                <a:gd name="T1" fmla="*/ 0 h 90"/>
                <a:gd name="T2" fmla="*/ 0 w 36"/>
                <a:gd name="T3" fmla="*/ 27 h 90"/>
                <a:gd name="T4" fmla="*/ 14 w 36"/>
                <a:gd name="T5" fmla="*/ 90 h 90"/>
                <a:gd name="T6" fmla="*/ 22 w 36"/>
                <a:gd name="T7" fmla="*/ 90 h 90"/>
                <a:gd name="T8" fmla="*/ 36 w 36"/>
                <a:gd name="T9" fmla="*/ 26 h 90"/>
                <a:gd name="T10" fmla="*/ 16 w 36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0">
                  <a:moveTo>
                    <a:pt x="16" y="0"/>
                  </a:moveTo>
                  <a:lnTo>
                    <a:pt x="0" y="27"/>
                  </a:lnTo>
                  <a:lnTo>
                    <a:pt x="14" y="90"/>
                  </a:lnTo>
                  <a:lnTo>
                    <a:pt x="22" y="90"/>
                  </a:lnTo>
                  <a:lnTo>
                    <a:pt x="36" y="2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130469" y="1410058"/>
            <a:ext cx="2033819" cy="653815"/>
            <a:chOff x="1060144" y="3400551"/>
            <a:chExt cx="2033819" cy="653815"/>
          </a:xfrm>
        </p:grpSpPr>
        <p:sp>
          <p:nvSpPr>
            <p:cNvPr id="22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79712" y="1410058"/>
            <a:ext cx="2029009" cy="653815"/>
            <a:chOff x="1074433" y="3400551"/>
            <a:chExt cx="2029009" cy="653815"/>
          </a:xfrm>
        </p:grpSpPr>
        <p:sp>
          <p:nvSpPr>
            <p:cNvPr id="25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64835" y="2917105"/>
            <a:ext cx="2033819" cy="653815"/>
            <a:chOff x="1060144" y="3400551"/>
            <a:chExt cx="2033819" cy="653815"/>
          </a:xfrm>
        </p:grpSpPr>
        <p:sp>
          <p:nvSpPr>
            <p:cNvPr id="28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68197" y="2917105"/>
            <a:ext cx="2029009" cy="653815"/>
            <a:chOff x="1074433" y="3400551"/>
            <a:chExt cx="2029009" cy="653815"/>
          </a:xfrm>
        </p:grpSpPr>
        <p:sp>
          <p:nvSpPr>
            <p:cNvPr id="31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62235" y="4040550"/>
            <a:ext cx="2019530" cy="653815"/>
            <a:chOff x="1067288" y="3400551"/>
            <a:chExt cx="2019530" cy="653815"/>
          </a:xfrm>
        </p:grpSpPr>
        <p:sp>
          <p:nvSpPr>
            <p:cNvPr id="34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1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2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25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67804" y="1635646"/>
            <a:ext cx="1584176" cy="1416358"/>
            <a:chOff x="1259632" y="2275246"/>
            <a:chExt cx="1584176" cy="1416358"/>
          </a:xfrm>
        </p:grpSpPr>
        <p:grpSp>
          <p:nvGrpSpPr>
            <p:cNvPr id="6" name="组合 5"/>
            <p:cNvGrpSpPr/>
            <p:nvPr/>
          </p:nvGrpSpPr>
          <p:grpSpPr>
            <a:xfrm>
              <a:off x="1259632" y="2275246"/>
              <a:ext cx="1584176" cy="1416358"/>
              <a:chOff x="3038978" y="1879734"/>
              <a:chExt cx="1584176" cy="1416358"/>
            </a:xfrm>
          </p:grpSpPr>
          <p:sp>
            <p:nvSpPr>
              <p:cNvPr id="8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664435" y="2629482"/>
              <a:ext cx="7745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团队</a:t>
              </a:r>
              <a:endParaRPr lang="en-US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概况</a:t>
              </a:r>
              <a:endParaRPr lang="zh-CN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3211745" y="2210191"/>
            <a:ext cx="308401" cy="267267"/>
          </a:xfrm>
          <a:prstGeom prst="rightArrow">
            <a:avLst/>
          </a:prstGeom>
          <a:solidFill>
            <a:srgbClr val="807F7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79912" y="1635646"/>
            <a:ext cx="1584176" cy="1416358"/>
            <a:chOff x="1259632" y="2275246"/>
            <a:chExt cx="1584176" cy="1416358"/>
          </a:xfrm>
        </p:grpSpPr>
        <p:grpSp>
          <p:nvGrpSpPr>
            <p:cNvPr id="12" name="组合 11"/>
            <p:cNvGrpSpPr/>
            <p:nvPr/>
          </p:nvGrpSpPr>
          <p:grpSpPr>
            <a:xfrm>
              <a:off x="1259632" y="2275246"/>
              <a:ext cx="1584176" cy="1416358"/>
              <a:chOff x="3038978" y="1879734"/>
              <a:chExt cx="1584176" cy="1416358"/>
            </a:xfrm>
          </p:grpSpPr>
          <p:sp>
            <p:nvSpPr>
              <p:cNvPr id="14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664435" y="2629482"/>
              <a:ext cx="7745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团队</a:t>
              </a:r>
              <a:endParaRPr lang="en-US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概况</a:t>
              </a:r>
              <a:endParaRPr lang="zh-CN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92020" y="1635646"/>
            <a:ext cx="1584176" cy="1416358"/>
            <a:chOff x="1259632" y="2275246"/>
            <a:chExt cx="1584176" cy="1416358"/>
          </a:xfrm>
        </p:grpSpPr>
        <p:grpSp>
          <p:nvGrpSpPr>
            <p:cNvPr id="17" name="组合 16"/>
            <p:cNvGrpSpPr/>
            <p:nvPr/>
          </p:nvGrpSpPr>
          <p:grpSpPr>
            <a:xfrm>
              <a:off x="1259632" y="2275246"/>
              <a:ext cx="1584176" cy="1416358"/>
              <a:chOff x="3038978" y="1879734"/>
              <a:chExt cx="1584176" cy="1416358"/>
            </a:xfrm>
          </p:grpSpPr>
          <p:sp>
            <p:nvSpPr>
              <p:cNvPr id="19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664435" y="2629482"/>
              <a:ext cx="7745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团队</a:t>
              </a:r>
              <a:endParaRPr lang="en-US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spc="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概况</a:t>
              </a:r>
              <a:endParaRPr lang="zh-CN" altLang="zh-CN" sz="2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右箭头 20"/>
          <p:cNvSpPr/>
          <p:nvPr/>
        </p:nvSpPr>
        <p:spPr>
          <a:xfrm>
            <a:off x="5623854" y="2210191"/>
            <a:ext cx="308401" cy="267267"/>
          </a:xfrm>
          <a:prstGeom prst="rightArrow">
            <a:avLst/>
          </a:prstGeom>
          <a:solidFill>
            <a:srgbClr val="807F7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134890" y="2769350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827862" y="2863636"/>
            <a:ext cx="272998" cy="27299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461925" y="2944698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141839" y="3646127"/>
            <a:ext cx="2019530" cy="653815"/>
            <a:chOff x="1067288" y="3400551"/>
            <a:chExt cx="2019530" cy="653815"/>
          </a:xfrm>
        </p:grpSpPr>
        <p:sp>
          <p:nvSpPr>
            <p:cNvPr id="47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558091" y="3646127"/>
            <a:ext cx="2019530" cy="653815"/>
            <a:chOff x="1067288" y="3400551"/>
            <a:chExt cx="2019530" cy="653815"/>
          </a:xfrm>
        </p:grpSpPr>
        <p:sp>
          <p:nvSpPr>
            <p:cNvPr id="50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74343" y="3646127"/>
            <a:ext cx="2019530" cy="653815"/>
            <a:chOff x="1067288" y="3400551"/>
            <a:chExt cx="2019530" cy="653815"/>
          </a:xfrm>
        </p:grpSpPr>
        <p:sp>
          <p:nvSpPr>
            <p:cNvPr id="53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1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3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50"/>
                            </p:stCondLst>
                            <p:childTnLst>
                              <p:par>
                                <p:cTn id="7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10" grpId="0" animBg="1"/>
      <p:bldP spid="21" grpId="0" animBg="1"/>
      <p:bldP spid="33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571129" y="2273394"/>
            <a:ext cx="556130" cy="197329"/>
          </a:xfrm>
          <a:prstGeom prst="line">
            <a:avLst/>
          </a:prstGeom>
          <a:ln w="38100" cap="rnd">
            <a:solidFill>
              <a:srgbClr val="7E7F80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5"/>
          <p:cNvCxnSpPr/>
          <p:nvPr/>
        </p:nvCxnSpPr>
        <p:spPr>
          <a:xfrm flipV="1">
            <a:off x="4296156" y="2383495"/>
            <a:ext cx="556130" cy="197329"/>
          </a:xfrm>
          <a:prstGeom prst="line">
            <a:avLst/>
          </a:prstGeom>
          <a:ln w="38100" cap="rnd">
            <a:solidFill>
              <a:srgbClr val="7E7F8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5"/>
          <p:cNvCxnSpPr/>
          <p:nvPr/>
        </p:nvCxnSpPr>
        <p:spPr>
          <a:xfrm>
            <a:off x="5986227" y="2273153"/>
            <a:ext cx="556130" cy="197329"/>
          </a:xfrm>
          <a:prstGeom prst="line">
            <a:avLst/>
          </a:prstGeom>
          <a:ln w="38100" cap="rnd">
            <a:solidFill>
              <a:srgbClr val="7E7F8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658563" y="1635646"/>
            <a:ext cx="792000" cy="792000"/>
            <a:chOff x="3269239" y="3867894"/>
            <a:chExt cx="1032331" cy="1032331"/>
          </a:xfrm>
        </p:grpSpPr>
        <p:grpSp>
          <p:nvGrpSpPr>
            <p:cNvPr id="9" name="组合 8"/>
            <p:cNvGrpSpPr/>
            <p:nvPr/>
          </p:nvGrpSpPr>
          <p:grpSpPr>
            <a:xfrm>
              <a:off x="3269239" y="3867894"/>
              <a:ext cx="1032331" cy="1032331"/>
              <a:chOff x="4237154" y="2189980"/>
              <a:chExt cx="1032331" cy="103233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636781" y="4228358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11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15525" y="2165447"/>
            <a:ext cx="792000" cy="792000"/>
            <a:chOff x="4607521" y="3867894"/>
            <a:chExt cx="1032331" cy="1032331"/>
          </a:xfrm>
        </p:grpSpPr>
        <p:grpSp>
          <p:nvGrpSpPr>
            <p:cNvPr id="18" name="组合 17"/>
            <p:cNvGrpSpPr/>
            <p:nvPr/>
          </p:nvGrpSpPr>
          <p:grpSpPr>
            <a:xfrm>
              <a:off x="4607521" y="3867894"/>
              <a:ext cx="1032331" cy="1032331"/>
              <a:chOff x="4237154" y="2189980"/>
              <a:chExt cx="1032331" cy="103233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924056" y="4225910"/>
              <a:ext cx="399260" cy="316298"/>
              <a:chOff x="5561659" y="1419622"/>
              <a:chExt cx="399260" cy="316298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20" name="Freeform 35"/>
              <p:cNvSpPr>
                <a:spLocks noEditPoints="1"/>
              </p:cNvSpPr>
              <p:nvPr/>
            </p:nvSpPr>
            <p:spPr bwMode="auto">
              <a:xfrm>
                <a:off x="5561659" y="1466289"/>
                <a:ext cx="269630" cy="269631"/>
              </a:xfrm>
              <a:custGeom>
                <a:avLst/>
                <a:gdLst>
                  <a:gd name="T0" fmla="*/ 0 w 206"/>
                  <a:gd name="T1" fmla="*/ 103 h 206"/>
                  <a:gd name="T2" fmla="*/ 206 w 206"/>
                  <a:gd name="T3" fmla="*/ 103 h 206"/>
                  <a:gd name="T4" fmla="*/ 71 w 206"/>
                  <a:gd name="T5" fmla="*/ 24 h 206"/>
                  <a:gd name="T6" fmla="*/ 31 w 206"/>
                  <a:gd name="T7" fmla="*/ 58 h 206"/>
                  <a:gd name="T8" fmla="*/ 27 w 206"/>
                  <a:gd name="T9" fmla="*/ 65 h 206"/>
                  <a:gd name="T10" fmla="*/ 48 w 206"/>
                  <a:gd name="T11" fmla="*/ 101 h 206"/>
                  <a:gd name="T12" fmla="*/ 27 w 206"/>
                  <a:gd name="T13" fmla="*/ 65 h 206"/>
                  <a:gd name="T14" fmla="*/ 18 w 206"/>
                  <a:gd name="T15" fmla="*/ 108 h 206"/>
                  <a:gd name="T16" fmla="*/ 53 w 206"/>
                  <a:gd name="T17" fmla="*/ 145 h 206"/>
                  <a:gd name="T18" fmla="*/ 32 w 206"/>
                  <a:gd name="T19" fmla="*/ 151 h 206"/>
                  <a:gd name="T20" fmla="*/ 73 w 206"/>
                  <a:gd name="T21" fmla="*/ 183 h 206"/>
                  <a:gd name="T22" fmla="*/ 97 w 206"/>
                  <a:gd name="T23" fmla="*/ 188 h 206"/>
                  <a:gd name="T24" fmla="*/ 97 w 206"/>
                  <a:gd name="T25" fmla="*/ 151 h 206"/>
                  <a:gd name="T26" fmla="*/ 97 w 206"/>
                  <a:gd name="T27" fmla="*/ 145 h 206"/>
                  <a:gd name="T28" fmla="*/ 61 w 206"/>
                  <a:gd name="T29" fmla="*/ 108 h 206"/>
                  <a:gd name="T30" fmla="*/ 97 w 206"/>
                  <a:gd name="T31" fmla="*/ 145 h 206"/>
                  <a:gd name="T32" fmla="*/ 61 w 206"/>
                  <a:gd name="T33" fmla="*/ 101 h 206"/>
                  <a:gd name="T34" fmla="*/ 97 w 206"/>
                  <a:gd name="T35" fmla="*/ 65 h 206"/>
                  <a:gd name="T36" fmla="*/ 97 w 206"/>
                  <a:gd name="T37" fmla="*/ 58 h 206"/>
                  <a:gd name="T38" fmla="*/ 96 w 206"/>
                  <a:gd name="T39" fmla="*/ 18 h 206"/>
                  <a:gd name="T40" fmla="*/ 97 w 206"/>
                  <a:gd name="T41" fmla="*/ 58 h 206"/>
                  <a:gd name="T42" fmla="*/ 189 w 206"/>
                  <a:gd name="T43" fmla="*/ 101 h 206"/>
                  <a:gd name="T44" fmla="*/ 154 w 206"/>
                  <a:gd name="T45" fmla="*/ 65 h 206"/>
                  <a:gd name="T46" fmla="*/ 176 w 206"/>
                  <a:gd name="T47" fmla="*/ 58 h 206"/>
                  <a:gd name="T48" fmla="*/ 134 w 206"/>
                  <a:gd name="T49" fmla="*/ 24 h 206"/>
                  <a:gd name="T50" fmla="*/ 110 w 206"/>
                  <a:gd name="T51" fmla="*/ 18 h 206"/>
                  <a:gd name="T52" fmla="*/ 138 w 206"/>
                  <a:gd name="T53" fmla="*/ 58 h 206"/>
                  <a:gd name="T54" fmla="*/ 110 w 206"/>
                  <a:gd name="T55" fmla="*/ 18 h 206"/>
                  <a:gd name="T56" fmla="*/ 140 w 206"/>
                  <a:gd name="T57" fmla="*/ 65 h 206"/>
                  <a:gd name="T58" fmla="*/ 110 w 206"/>
                  <a:gd name="T59" fmla="*/ 101 h 206"/>
                  <a:gd name="T60" fmla="*/ 110 w 206"/>
                  <a:gd name="T61" fmla="*/ 108 h 206"/>
                  <a:gd name="T62" fmla="*/ 139 w 206"/>
                  <a:gd name="T63" fmla="*/ 145 h 206"/>
                  <a:gd name="T64" fmla="*/ 110 w 206"/>
                  <a:gd name="T65" fmla="*/ 108 h 206"/>
                  <a:gd name="T66" fmla="*/ 110 w 206"/>
                  <a:gd name="T67" fmla="*/ 151 h 206"/>
                  <a:gd name="T68" fmla="*/ 110 w 206"/>
                  <a:gd name="T69" fmla="*/ 187 h 206"/>
                  <a:gd name="T70" fmla="*/ 150 w 206"/>
                  <a:gd name="T71" fmla="*/ 151 h 206"/>
                  <a:gd name="T72" fmla="*/ 133 w 206"/>
                  <a:gd name="T73" fmla="*/ 184 h 206"/>
                  <a:gd name="T74" fmla="*/ 152 w 206"/>
                  <a:gd name="T75" fmla="*/ 145 h 206"/>
                  <a:gd name="T76" fmla="*/ 188 w 206"/>
                  <a:gd name="T77" fmla="*/ 10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  <a:moveTo>
                      <a:pt x="71" y="24"/>
                    </a:moveTo>
                    <a:cubicBezTo>
                      <a:pt x="65" y="32"/>
                      <a:pt x="58" y="44"/>
                      <a:pt x="54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40" y="43"/>
                      <a:pt x="54" y="31"/>
                      <a:pt x="71" y="24"/>
                    </a:cubicBezTo>
                    <a:close/>
                    <a:moveTo>
                      <a:pt x="27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75"/>
                      <a:pt x="48" y="87"/>
                      <a:pt x="4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88"/>
                      <a:pt x="21" y="76"/>
                      <a:pt x="27" y="65"/>
                    </a:cubicBezTo>
                    <a:close/>
                    <a:moveTo>
                      <a:pt x="28" y="145"/>
                    </a:moveTo>
                    <a:cubicBezTo>
                      <a:pt x="22" y="134"/>
                      <a:pt x="18" y="121"/>
                      <a:pt x="1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9" y="122"/>
                      <a:pt x="51" y="134"/>
                      <a:pt x="53" y="145"/>
                    </a:cubicBezTo>
                    <a:lnTo>
                      <a:pt x="28" y="145"/>
                    </a:lnTo>
                    <a:close/>
                    <a:moveTo>
                      <a:pt x="32" y="151"/>
                    </a:moveTo>
                    <a:cubicBezTo>
                      <a:pt x="56" y="151"/>
                      <a:pt x="56" y="151"/>
                      <a:pt x="56" y="151"/>
                    </a:cubicBezTo>
                    <a:cubicBezTo>
                      <a:pt x="60" y="165"/>
                      <a:pt x="67" y="176"/>
                      <a:pt x="73" y="183"/>
                    </a:cubicBezTo>
                    <a:cubicBezTo>
                      <a:pt x="57" y="177"/>
                      <a:pt x="42" y="166"/>
                      <a:pt x="32" y="151"/>
                    </a:cubicBezTo>
                    <a:close/>
                    <a:moveTo>
                      <a:pt x="97" y="188"/>
                    </a:moveTo>
                    <a:cubicBezTo>
                      <a:pt x="89" y="182"/>
                      <a:pt x="77" y="171"/>
                      <a:pt x="69" y="151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88"/>
                    </a:lnTo>
                    <a:close/>
                    <a:moveTo>
                      <a:pt x="97" y="145"/>
                    </a:moveTo>
                    <a:cubicBezTo>
                      <a:pt x="67" y="145"/>
                      <a:pt x="67" y="145"/>
                      <a:pt x="67" y="145"/>
                    </a:cubicBezTo>
                    <a:cubicBezTo>
                      <a:pt x="64" y="135"/>
                      <a:pt x="62" y="122"/>
                      <a:pt x="61" y="108"/>
                    </a:cubicBezTo>
                    <a:cubicBezTo>
                      <a:pt x="97" y="108"/>
                      <a:pt x="97" y="108"/>
                      <a:pt x="97" y="108"/>
                    </a:cubicBezTo>
                    <a:lnTo>
                      <a:pt x="97" y="145"/>
                    </a:lnTo>
                    <a:close/>
                    <a:moveTo>
                      <a:pt x="97" y="101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7"/>
                      <a:pt x="63" y="75"/>
                      <a:pt x="66" y="65"/>
                    </a:cubicBezTo>
                    <a:cubicBezTo>
                      <a:pt x="97" y="65"/>
                      <a:pt x="97" y="65"/>
                      <a:pt x="97" y="65"/>
                    </a:cubicBezTo>
                    <a:lnTo>
                      <a:pt x="97" y="101"/>
                    </a:lnTo>
                    <a:close/>
                    <a:moveTo>
                      <a:pt x="97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75" y="36"/>
                      <a:pt x="87" y="24"/>
                      <a:pt x="96" y="18"/>
                    </a:cubicBezTo>
                    <a:cubicBezTo>
                      <a:pt x="96" y="18"/>
                      <a:pt x="96" y="18"/>
                      <a:pt x="97" y="18"/>
                    </a:cubicBezTo>
                    <a:lnTo>
                      <a:pt x="97" y="58"/>
                    </a:lnTo>
                    <a:close/>
                    <a:moveTo>
                      <a:pt x="179" y="65"/>
                    </a:moveTo>
                    <a:cubicBezTo>
                      <a:pt x="185" y="76"/>
                      <a:pt x="188" y="88"/>
                      <a:pt x="189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87"/>
                      <a:pt x="156" y="75"/>
                      <a:pt x="154" y="65"/>
                    </a:cubicBezTo>
                    <a:lnTo>
                      <a:pt x="179" y="65"/>
                    </a:lnTo>
                    <a:close/>
                    <a:moveTo>
                      <a:pt x="176" y="58"/>
                    </a:moveTo>
                    <a:cubicBezTo>
                      <a:pt x="152" y="58"/>
                      <a:pt x="152" y="58"/>
                      <a:pt x="152" y="58"/>
                    </a:cubicBezTo>
                    <a:cubicBezTo>
                      <a:pt x="147" y="43"/>
                      <a:pt x="141" y="32"/>
                      <a:pt x="134" y="24"/>
                    </a:cubicBezTo>
                    <a:cubicBezTo>
                      <a:pt x="152" y="31"/>
                      <a:pt x="166" y="43"/>
                      <a:pt x="176" y="58"/>
                    </a:cubicBezTo>
                    <a:close/>
                    <a:moveTo>
                      <a:pt x="110" y="18"/>
                    </a:moveTo>
                    <a:cubicBezTo>
                      <a:pt x="110" y="18"/>
                      <a:pt x="110" y="18"/>
                      <a:pt x="110" y="18"/>
                    </a:cubicBezTo>
                    <a:cubicBezTo>
                      <a:pt x="118" y="24"/>
                      <a:pt x="131" y="36"/>
                      <a:pt x="138" y="58"/>
                    </a:cubicBezTo>
                    <a:cubicBezTo>
                      <a:pt x="110" y="58"/>
                      <a:pt x="110" y="58"/>
                      <a:pt x="110" y="58"/>
                    </a:cubicBezTo>
                    <a:lnTo>
                      <a:pt x="110" y="18"/>
                    </a:lnTo>
                    <a:close/>
                    <a:moveTo>
                      <a:pt x="110" y="65"/>
                    </a:moveTo>
                    <a:cubicBezTo>
                      <a:pt x="140" y="65"/>
                      <a:pt x="140" y="65"/>
                      <a:pt x="140" y="65"/>
                    </a:cubicBezTo>
                    <a:cubicBezTo>
                      <a:pt x="143" y="75"/>
                      <a:pt x="145" y="87"/>
                      <a:pt x="145" y="101"/>
                    </a:cubicBezTo>
                    <a:cubicBezTo>
                      <a:pt x="110" y="101"/>
                      <a:pt x="110" y="101"/>
                      <a:pt x="110" y="101"/>
                    </a:cubicBezTo>
                    <a:lnTo>
                      <a:pt x="110" y="65"/>
                    </a:lnTo>
                    <a:close/>
                    <a:moveTo>
                      <a:pt x="110" y="108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4" y="122"/>
                      <a:pt x="142" y="135"/>
                      <a:pt x="139" y="145"/>
                    </a:cubicBezTo>
                    <a:cubicBezTo>
                      <a:pt x="110" y="145"/>
                      <a:pt x="110" y="145"/>
                      <a:pt x="110" y="145"/>
                    </a:cubicBezTo>
                    <a:lnTo>
                      <a:pt x="110" y="108"/>
                    </a:lnTo>
                    <a:close/>
                    <a:moveTo>
                      <a:pt x="110" y="187"/>
                    </a:move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36" y="151"/>
                      <a:pt x="136" y="151"/>
                      <a:pt x="136" y="151"/>
                    </a:cubicBezTo>
                    <a:cubicBezTo>
                      <a:pt x="129" y="171"/>
                      <a:pt x="117" y="182"/>
                      <a:pt x="110" y="187"/>
                    </a:cubicBezTo>
                    <a:close/>
                    <a:moveTo>
                      <a:pt x="133" y="184"/>
                    </a:moveTo>
                    <a:cubicBezTo>
                      <a:pt x="139" y="176"/>
                      <a:pt x="146" y="165"/>
                      <a:pt x="150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64" y="166"/>
                      <a:pt x="150" y="177"/>
                      <a:pt x="133" y="184"/>
                    </a:cubicBezTo>
                    <a:close/>
                    <a:moveTo>
                      <a:pt x="178" y="145"/>
                    </a:move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5" y="134"/>
                      <a:pt x="157" y="122"/>
                      <a:pt x="158" y="108"/>
                    </a:cubicBezTo>
                    <a:cubicBezTo>
                      <a:pt x="188" y="108"/>
                      <a:pt x="188" y="108"/>
                      <a:pt x="188" y="108"/>
                    </a:cubicBezTo>
                    <a:cubicBezTo>
                      <a:pt x="188" y="121"/>
                      <a:pt x="184" y="134"/>
                      <a:pt x="178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36"/>
              <p:cNvSpPr>
                <a:spLocks noEditPoints="1"/>
              </p:cNvSpPr>
              <p:nvPr/>
            </p:nvSpPr>
            <p:spPr bwMode="auto">
              <a:xfrm>
                <a:off x="5724128" y="1419622"/>
                <a:ext cx="236791" cy="267903"/>
              </a:xfrm>
              <a:custGeom>
                <a:avLst/>
                <a:gdLst>
                  <a:gd name="T0" fmla="*/ 78 w 181"/>
                  <a:gd name="T1" fmla="*/ 0 h 206"/>
                  <a:gd name="T2" fmla="*/ 0 w 181"/>
                  <a:gd name="T3" fmla="*/ 36 h 206"/>
                  <a:gd name="T4" fmla="*/ 18 w 181"/>
                  <a:gd name="T5" fmla="*/ 41 h 206"/>
                  <a:gd name="T6" fmla="*/ 46 w 181"/>
                  <a:gd name="T7" fmla="*/ 24 h 206"/>
                  <a:gd name="T8" fmla="*/ 32 w 181"/>
                  <a:gd name="T9" fmla="*/ 48 h 206"/>
                  <a:gd name="T10" fmla="*/ 43 w 181"/>
                  <a:gd name="T11" fmla="*/ 56 h 206"/>
                  <a:gd name="T12" fmla="*/ 70 w 181"/>
                  <a:gd name="T13" fmla="*/ 18 h 206"/>
                  <a:gd name="T14" fmla="*/ 71 w 181"/>
                  <a:gd name="T15" fmla="*/ 18 h 206"/>
                  <a:gd name="T16" fmla="*/ 71 w 181"/>
                  <a:gd name="T17" fmla="*/ 58 h 206"/>
                  <a:gd name="T18" fmla="*/ 46 w 181"/>
                  <a:gd name="T19" fmla="*/ 58 h 206"/>
                  <a:gd name="T20" fmla="*/ 53 w 181"/>
                  <a:gd name="T21" fmla="*/ 64 h 206"/>
                  <a:gd name="T22" fmla="*/ 71 w 181"/>
                  <a:gd name="T23" fmla="*/ 64 h 206"/>
                  <a:gd name="T24" fmla="*/ 71 w 181"/>
                  <a:gd name="T25" fmla="*/ 88 h 206"/>
                  <a:gd name="T26" fmla="*/ 84 w 181"/>
                  <a:gd name="T27" fmla="*/ 124 h 206"/>
                  <a:gd name="T28" fmla="*/ 84 w 181"/>
                  <a:gd name="T29" fmla="*/ 107 h 206"/>
                  <a:gd name="T30" fmla="*/ 119 w 181"/>
                  <a:gd name="T31" fmla="*/ 107 h 206"/>
                  <a:gd name="T32" fmla="*/ 113 w 181"/>
                  <a:gd name="T33" fmla="*/ 144 h 206"/>
                  <a:gd name="T34" fmla="*/ 86 w 181"/>
                  <a:gd name="T35" fmla="*/ 144 h 206"/>
                  <a:gd name="T36" fmla="*/ 85 w 181"/>
                  <a:gd name="T37" fmla="*/ 151 h 206"/>
                  <a:gd name="T38" fmla="*/ 111 w 181"/>
                  <a:gd name="T39" fmla="*/ 151 h 206"/>
                  <a:gd name="T40" fmla="*/ 84 w 181"/>
                  <a:gd name="T41" fmla="*/ 187 h 206"/>
                  <a:gd name="T42" fmla="*/ 84 w 181"/>
                  <a:gd name="T43" fmla="*/ 159 h 206"/>
                  <a:gd name="T44" fmla="*/ 65 w 181"/>
                  <a:gd name="T45" fmla="*/ 205 h 206"/>
                  <a:gd name="T46" fmla="*/ 78 w 181"/>
                  <a:gd name="T47" fmla="*/ 206 h 206"/>
                  <a:gd name="T48" fmla="*/ 181 w 181"/>
                  <a:gd name="T49" fmla="*/ 103 h 206"/>
                  <a:gd name="T50" fmla="*/ 78 w 181"/>
                  <a:gd name="T51" fmla="*/ 0 h 206"/>
                  <a:gd name="T52" fmla="*/ 154 w 181"/>
                  <a:gd name="T53" fmla="*/ 64 h 206"/>
                  <a:gd name="T54" fmla="*/ 163 w 181"/>
                  <a:gd name="T55" fmla="*/ 101 h 206"/>
                  <a:gd name="T56" fmla="*/ 132 w 181"/>
                  <a:gd name="T57" fmla="*/ 101 h 206"/>
                  <a:gd name="T58" fmla="*/ 128 w 181"/>
                  <a:gd name="T59" fmla="*/ 64 h 206"/>
                  <a:gd name="T60" fmla="*/ 154 w 181"/>
                  <a:gd name="T61" fmla="*/ 64 h 206"/>
                  <a:gd name="T62" fmla="*/ 150 w 181"/>
                  <a:gd name="T63" fmla="*/ 58 h 206"/>
                  <a:gd name="T64" fmla="*/ 126 w 181"/>
                  <a:gd name="T65" fmla="*/ 58 h 206"/>
                  <a:gd name="T66" fmla="*/ 109 w 181"/>
                  <a:gd name="T67" fmla="*/ 23 h 206"/>
                  <a:gd name="T68" fmla="*/ 150 w 181"/>
                  <a:gd name="T69" fmla="*/ 58 h 206"/>
                  <a:gd name="T70" fmla="*/ 84 w 181"/>
                  <a:gd name="T71" fmla="*/ 18 h 206"/>
                  <a:gd name="T72" fmla="*/ 85 w 181"/>
                  <a:gd name="T73" fmla="*/ 18 h 206"/>
                  <a:gd name="T74" fmla="*/ 113 w 181"/>
                  <a:gd name="T75" fmla="*/ 58 h 206"/>
                  <a:gd name="T76" fmla="*/ 84 w 181"/>
                  <a:gd name="T77" fmla="*/ 58 h 206"/>
                  <a:gd name="T78" fmla="*/ 84 w 181"/>
                  <a:gd name="T79" fmla="*/ 18 h 206"/>
                  <a:gd name="T80" fmla="*/ 84 w 181"/>
                  <a:gd name="T81" fmla="*/ 101 h 206"/>
                  <a:gd name="T82" fmla="*/ 84 w 181"/>
                  <a:gd name="T83" fmla="*/ 64 h 206"/>
                  <a:gd name="T84" fmla="*/ 115 w 181"/>
                  <a:gd name="T85" fmla="*/ 64 h 206"/>
                  <a:gd name="T86" fmla="*/ 119 w 181"/>
                  <a:gd name="T87" fmla="*/ 101 h 206"/>
                  <a:gd name="T88" fmla="*/ 84 w 181"/>
                  <a:gd name="T89" fmla="*/ 101 h 206"/>
                  <a:gd name="T90" fmla="*/ 107 w 181"/>
                  <a:gd name="T91" fmla="*/ 183 h 206"/>
                  <a:gd name="T92" fmla="*/ 125 w 181"/>
                  <a:gd name="T93" fmla="*/ 151 h 206"/>
                  <a:gd name="T94" fmla="*/ 148 w 181"/>
                  <a:gd name="T95" fmla="*/ 151 h 206"/>
                  <a:gd name="T96" fmla="*/ 107 w 181"/>
                  <a:gd name="T97" fmla="*/ 183 h 206"/>
                  <a:gd name="T98" fmla="*/ 152 w 181"/>
                  <a:gd name="T99" fmla="*/ 144 h 206"/>
                  <a:gd name="T100" fmla="*/ 127 w 181"/>
                  <a:gd name="T101" fmla="*/ 144 h 206"/>
                  <a:gd name="T102" fmla="*/ 132 w 181"/>
                  <a:gd name="T103" fmla="*/ 107 h 206"/>
                  <a:gd name="T104" fmla="*/ 163 w 181"/>
                  <a:gd name="T105" fmla="*/ 107 h 206"/>
                  <a:gd name="T106" fmla="*/ 152 w 181"/>
                  <a:gd name="T107" fmla="*/ 1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1" h="206">
                    <a:moveTo>
                      <a:pt x="78" y="0"/>
                    </a:moveTo>
                    <a:cubicBezTo>
                      <a:pt x="46" y="0"/>
                      <a:pt x="18" y="14"/>
                      <a:pt x="0" y="36"/>
                    </a:cubicBezTo>
                    <a:cubicBezTo>
                      <a:pt x="6" y="37"/>
                      <a:pt x="12" y="39"/>
                      <a:pt x="18" y="41"/>
                    </a:cubicBezTo>
                    <a:cubicBezTo>
                      <a:pt x="26" y="34"/>
                      <a:pt x="36" y="28"/>
                      <a:pt x="46" y="24"/>
                    </a:cubicBezTo>
                    <a:cubicBezTo>
                      <a:pt x="41" y="30"/>
                      <a:pt x="36" y="38"/>
                      <a:pt x="32" y="48"/>
                    </a:cubicBezTo>
                    <a:cubicBezTo>
                      <a:pt x="36" y="50"/>
                      <a:pt x="40" y="53"/>
                      <a:pt x="43" y="56"/>
                    </a:cubicBezTo>
                    <a:cubicBezTo>
                      <a:pt x="51" y="35"/>
                      <a:pt x="62" y="24"/>
                      <a:pt x="70" y="18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8" y="60"/>
                      <a:pt x="51" y="62"/>
                      <a:pt x="53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8" y="99"/>
                      <a:pt x="82" y="111"/>
                      <a:pt x="84" y="124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22"/>
                      <a:pt x="117" y="134"/>
                      <a:pt x="113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7"/>
                      <a:pt x="85" y="149"/>
                      <a:pt x="85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3" y="171"/>
                      <a:pt x="92" y="182"/>
                      <a:pt x="84" y="187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1" y="176"/>
                      <a:pt x="75" y="192"/>
                      <a:pt x="65" y="205"/>
                    </a:cubicBezTo>
                    <a:cubicBezTo>
                      <a:pt x="69" y="206"/>
                      <a:pt x="73" y="206"/>
                      <a:pt x="78" y="206"/>
                    </a:cubicBezTo>
                    <a:cubicBezTo>
                      <a:pt x="135" y="206"/>
                      <a:pt x="181" y="160"/>
                      <a:pt x="181" y="103"/>
                    </a:cubicBezTo>
                    <a:cubicBezTo>
                      <a:pt x="181" y="46"/>
                      <a:pt x="135" y="0"/>
                      <a:pt x="78" y="0"/>
                    </a:cubicBezTo>
                    <a:close/>
                    <a:moveTo>
                      <a:pt x="154" y="64"/>
                    </a:moveTo>
                    <a:cubicBezTo>
                      <a:pt x="160" y="75"/>
                      <a:pt x="163" y="88"/>
                      <a:pt x="163" y="101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2" y="87"/>
                      <a:pt x="131" y="75"/>
                      <a:pt x="128" y="64"/>
                    </a:cubicBezTo>
                    <a:lnTo>
                      <a:pt x="154" y="64"/>
                    </a:lnTo>
                    <a:close/>
                    <a:moveTo>
                      <a:pt x="150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2" y="43"/>
                      <a:pt x="116" y="32"/>
                      <a:pt x="109" y="23"/>
                    </a:cubicBezTo>
                    <a:cubicBezTo>
                      <a:pt x="126" y="30"/>
                      <a:pt x="141" y="42"/>
                      <a:pt x="150" y="58"/>
                    </a:cubicBezTo>
                    <a:close/>
                    <a:moveTo>
                      <a:pt x="84" y="18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93" y="24"/>
                      <a:pt x="105" y="36"/>
                      <a:pt x="113" y="58"/>
                    </a:cubicBezTo>
                    <a:cubicBezTo>
                      <a:pt x="84" y="58"/>
                      <a:pt x="84" y="58"/>
                      <a:pt x="84" y="58"/>
                    </a:cubicBezTo>
                    <a:lnTo>
                      <a:pt x="84" y="18"/>
                    </a:lnTo>
                    <a:close/>
                    <a:moveTo>
                      <a:pt x="84" y="101"/>
                    </a:moveTo>
                    <a:cubicBezTo>
                      <a:pt x="84" y="64"/>
                      <a:pt x="84" y="64"/>
                      <a:pt x="84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7" y="75"/>
                      <a:pt x="119" y="87"/>
                      <a:pt x="119" y="101"/>
                    </a:cubicBezTo>
                    <a:lnTo>
                      <a:pt x="84" y="101"/>
                    </a:lnTo>
                    <a:close/>
                    <a:moveTo>
                      <a:pt x="107" y="183"/>
                    </a:moveTo>
                    <a:cubicBezTo>
                      <a:pt x="114" y="175"/>
                      <a:pt x="120" y="165"/>
                      <a:pt x="125" y="151"/>
                    </a:cubicBezTo>
                    <a:cubicBezTo>
                      <a:pt x="148" y="151"/>
                      <a:pt x="148" y="151"/>
                      <a:pt x="148" y="151"/>
                    </a:cubicBezTo>
                    <a:cubicBezTo>
                      <a:pt x="138" y="165"/>
                      <a:pt x="124" y="177"/>
                      <a:pt x="107" y="183"/>
                    </a:cubicBezTo>
                    <a:close/>
                    <a:moveTo>
                      <a:pt x="152" y="144"/>
                    </a:moveTo>
                    <a:cubicBezTo>
                      <a:pt x="127" y="144"/>
                      <a:pt x="127" y="144"/>
                      <a:pt x="127" y="144"/>
                    </a:cubicBezTo>
                    <a:cubicBezTo>
                      <a:pt x="130" y="134"/>
                      <a:pt x="132" y="122"/>
                      <a:pt x="132" y="107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21"/>
                      <a:pt x="159" y="133"/>
                      <a:pt x="152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690681" y="2277669"/>
            <a:ext cx="792000" cy="792000"/>
            <a:chOff x="7284085" y="3867894"/>
            <a:chExt cx="1032331" cy="1032331"/>
          </a:xfrm>
        </p:grpSpPr>
        <p:grpSp>
          <p:nvGrpSpPr>
            <p:cNvPr id="25" name="组合 24"/>
            <p:cNvGrpSpPr/>
            <p:nvPr/>
          </p:nvGrpSpPr>
          <p:grpSpPr>
            <a:xfrm>
              <a:off x="7284085" y="3867894"/>
              <a:ext cx="1032331" cy="1032331"/>
              <a:chOff x="4237154" y="2189980"/>
              <a:chExt cx="1032331" cy="1032331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631885" y="4233374"/>
              <a:ext cx="336730" cy="301370"/>
              <a:chOff x="4179036" y="2780140"/>
              <a:chExt cx="336730" cy="30137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27" name="Freeform 50"/>
              <p:cNvSpPr>
                <a:spLocks/>
              </p:cNvSpPr>
              <p:nvPr/>
            </p:nvSpPr>
            <p:spPr bwMode="auto">
              <a:xfrm>
                <a:off x="4179036" y="2886208"/>
                <a:ext cx="121223" cy="188566"/>
              </a:xfrm>
              <a:custGeom>
                <a:avLst/>
                <a:gdLst>
                  <a:gd name="T0" fmla="*/ 42 w 95"/>
                  <a:gd name="T1" fmla="*/ 74 h 148"/>
                  <a:gd name="T2" fmla="*/ 95 w 95"/>
                  <a:gd name="T3" fmla="*/ 3 h 148"/>
                  <a:gd name="T4" fmla="*/ 74 w 95"/>
                  <a:gd name="T5" fmla="*/ 0 h 148"/>
                  <a:gd name="T6" fmla="*/ 0 w 95"/>
                  <a:gd name="T7" fmla="*/ 74 h 148"/>
                  <a:gd name="T8" fmla="*/ 74 w 95"/>
                  <a:gd name="T9" fmla="*/ 148 h 148"/>
                  <a:gd name="T10" fmla="*/ 95 w 95"/>
                  <a:gd name="T11" fmla="*/ 145 h 148"/>
                  <a:gd name="T12" fmla="*/ 42 w 95"/>
                  <a:gd name="T13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48">
                    <a:moveTo>
                      <a:pt x="42" y="74"/>
                    </a:moveTo>
                    <a:cubicBezTo>
                      <a:pt x="42" y="40"/>
                      <a:pt x="64" y="12"/>
                      <a:pt x="95" y="3"/>
                    </a:cubicBezTo>
                    <a:cubicBezTo>
                      <a:pt x="88" y="1"/>
                      <a:pt x="81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81" y="148"/>
                      <a:pt x="88" y="147"/>
                      <a:pt x="95" y="145"/>
                    </a:cubicBezTo>
                    <a:cubicBezTo>
                      <a:pt x="64" y="136"/>
                      <a:pt x="42" y="107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Freeform 51"/>
              <p:cNvSpPr>
                <a:spLocks/>
              </p:cNvSpPr>
              <p:nvPr/>
            </p:nvSpPr>
            <p:spPr bwMode="auto">
              <a:xfrm>
                <a:off x="4259851" y="2780140"/>
                <a:ext cx="255915" cy="301370"/>
              </a:xfrm>
              <a:custGeom>
                <a:avLst/>
                <a:gdLst>
                  <a:gd name="T0" fmla="*/ 201 w 201"/>
                  <a:gd name="T1" fmla="*/ 142 h 236"/>
                  <a:gd name="T2" fmla="*/ 183 w 201"/>
                  <a:gd name="T3" fmla="*/ 123 h 236"/>
                  <a:gd name="T4" fmla="*/ 191 w 201"/>
                  <a:gd name="T5" fmla="*/ 109 h 236"/>
                  <a:gd name="T6" fmla="*/ 113 w 201"/>
                  <a:gd name="T7" fmla="*/ 90 h 236"/>
                  <a:gd name="T8" fmla="*/ 109 w 201"/>
                  <a:gd name="T9" fmla="*/ 90 h 236"/>
                  <a:gd name="T10" fmla="*/ 124 w 201"/>
                  <a:gd name="T11" fmla="*/ 74 h 236"/>
                  <a:gd name="T12" fmla="*/ 139 w 201"/>
                  <a:gd name="T13" fmla="*/ 44 h 236"/>
                  <a:gd name="T14" fmla="*/ 123 w 201"/>
                  <a:gd name="T15" fmla="*/ 2 h 236"/>
                  <a:gd name="T16" fmla="*/ 104 w 201"/>
                  <a:gd name="T17" fmla="*/ 33 h 236"/>
                  <a:gd name="T18" fmla="*/ 95 w 201"/>
                  <a:gd name="T19" fmla="*/ 46 h 236"/>
                  <a:gd name="T20" fmla="*/ 44 w 201"/>
                  <a:gd name="T21" fmla="*/ 82 h 236"/>
                  <a:gd name="T22" fmla="*/ 0 w 201"/>
                  <a:gd name="T23" fmla="*/ 163 h 236"/>
                  <a:gd name="T24" fmla="*/ 80 w 201"/>
                  <a:gd name="T25" fmla="*/ 236 h 236"/>
                  <a:gd name="T26" fmla="*/ 137 w 201"/>
                  <a:gd name="T27" fmla="*/ 224 h 236"/>
                  <a:gd name="T28" fmla="*/ 171 w 201"/>
                  <a:gd name="T29" fmla="*/ 206 h 236"/>
                  <a:gd name="T30" fmla="*/ 168 w 201"/>
                  <a:gd name="T31" fmla="*/ 198 h 236"/>
                  <a:gd name="T32" fmla="*/ 191 w 201"/>
                  <a:gd name="T33" fmla="*/ 177 h 236"/>
                  <a:gd name="T34" fmla="*/ 180 w 201"/>
                  <a:gd name="T35" fmla="*/ 162 h 236"/>
                  <a:gd name="T36" fmla="*/ 201 w 201"/>
                  <a:gd name="T37" fmla="*/ 14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1" h="236">
                    <a:moveTo>
                      <a:pt x="201" y="142"/>
                    </a:moveTo>
                    <a:cubicBezTo>
                      <a:pt x="201" y="134"/>
                      <a:pt x="194" y="127"/>
                      <a:pt x="183" y="123"/>
                    </a:cubicBezTo>
                    <a:cubicBezTo>
                      <a:pt x="188" y="119"/>
                      <a:pt x="192" y="114"/>
                      <a:pt x="191" y="109"/>
                    </a:cubicBezTo>
                    <a:cubicBezTo>
                      <a:pt x="190" y="89"/>
                      <a:pt x="140" y="90"/>
                      <a:pt x="113" y="90"/>
                    </a:cubicBezTo>
                    <a:cubicBezTo>
                      <a:pt x="112" y="90"/>
                      <a:pt x="110" y="90"/>
                      <a:pt x="109" y="90"/>
                    </a:cubicBezTo>
                    <a:cubicBezTo>
                      <a:pt x="109" y="85"/>
                      <a:pt x="123" y="79"/>
                      <a:pt x="124" y="74"/>
                    </a:cubicBezTo>
                    <a:cubicBezTo>
                      <a:pt x="131" y="69"/>
                      <a:pt x="137" y="57"/>
                      <a:pt x="139" y="44"/>
                    </a:cubicBezTo>
                    <a:cubicBezTo>
                      <a:pt x="142" y="23"/>
                      <a:pt x="135" y="4"/>
                      <a:pt x="123" y="2"/>
                    </a:cubicBezTo>
                    <a:cubicBezTo>
                      <a:pt x="111" y="0"/>
                      <a:pt x="107" y="12"/>
                      <a:pt x="104" y="33"/>
                    </a:cubicBezTo>
                    <a:cubicBezTo>
                      <a:pt x="103" y="36"/>
                      <a:pt x="95" y="43"/>
                      <a:pt x="95" y="46"/>
                    </a:cubicBezTo>
                    <a:cubicBezTo>
                      <a:pt x="71" y="54"/>
                      <a:pt x="59" y="74"/>
                      <a:pt x="44" y="82"/>
                    </a:cubicBezTo>
                    <a:cubicBezTo>
                      <a:pt x="12" y="94"/>
                      <a:pt x="0" y="128"/>
                      <a:pt x="0" y="163"/>
                    </a:cubicBezTo>
                    <a:cubicBezTo>
                      <a:pt x="0" y="208"/>
                      <a:pt x="33" y="236"/>
                      <a:pt x="80" y="236"/>
                    </a:cubicBezTo>
                    <a:cubicBezTo>
                      <a:pt x="99" y="236"/>
                      <a:pt x="122" y="234"/>
                      <a:pt x="137" y="224"/>
                    </a:cubicBezTo>
                    <a:cubicBezTo>
                      <a:pt x="156" y="221"/>
                      <a:pt x="171" y="217"/>
                      <a:pt x="171" y="206"/>
                    </a:cubicBezTo>
                    <a:cubicBezTo>
                      <a:pt x="171" y="203"/>
                      <a:pt x="170" y="200"/>
                      <a:pt x="168" y="198"/>
                    </a:cubicBezTo>
                    <a:cubicBezTo>
                      <a:pt x="182" y="193"/>
                      <a:pt x="191" y="186"/>
                      <a:pt x="191" y="177"/>
                    </a:cubicBezTo>
                    <a:cubicBezTo>
                      <a:pt x="191" y="171"/>
                      <a:pt x="187" y="166"/>
                      <a:pt x="180" y="162"/>
                    </a:cubicBezTo>
                    <a:cubicBezTo>
                      <a:pt x="193" y="157"/>
                      <a:pt x="201" y="150"/>
                      <a:pt x="201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016550" y="1842730"/>
            <a:ext cx="792000" cy="792000"/>
            <a:chOff x="5945803" y="3867894"/>
            <a:chExt cx="1032331" cy="1032331"/>
          </a:xfrm>
        </p:grpSpPr>
        <p:grpSp>
          <p:nvGrpSpPr>
            <p:cNvPr id="32" name="组合 31"/>
            <p:cNvGrpSpPr/>
            <p:nvPr/>
          </p:nvGrpSpPr>
          <p:grpSpPr>
            <a:xfrm>
              <a:off x="5945803" y="3867894"/>
              <a:ext cx="1032331" cy="1032331"/>
              <a:chOff x="4237154" y="2189980"/>
              <a:chExt cx="1032331" cy="103233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288948" y="4223499"/>
              <a:ext cx="346041" cy="321120"/>
              <a:chOff x="6995752" y="1440544"/>
              <a:chExt cx="346041" cy="32112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34" name="Freeform 67"/>
              <p:cNvSpPr>
                <a:spLocks noEditPoints="1"/>
              </p:cNvSpPr>
              <p:nvPr/>
            </p:nvSpPr>
            <p:spPr bwMode="auto">
              <a:xfrm>
                <a:off x="7135476" y="1440544"/>
                <a:ext cx="206317" cy="207543"/>
              </a:xfrm>
              <a:custGeom>
                <a:avLst/>
                <a:gdLst>
                  <a:gd name="T0" fmla="*/ 256 w 281"/>
                  <a:gd name="T1" fmla="*/ 26 h 282"/>
                  <a:gd name="T2" fmla="*/ 163 w 281"/>
                  <a:gd name="T3" fmla="*/ 26 h 282"/>
                  <a:gd name="T4" fmla="*/ 0 w 281"/>
                  <a:gd name="T5" fmla="*/ 190 h 282"/>
                  <a:gd name="T6" fmla="*/ 92 w 281"/>
                  <a:gd name="T7" fmla="*/ 282 h 282"/>
                  <a:gd name="T8" fmla="*/ 256 w 281"/>
                  <a:gd name="T9" fmla="*/ 119 h 282"/>
                  <a:gd name="T10" fmla="*/ 256 w 281"/>
                  <a:gd name="T11" fmla="*/ 26 h 282"/>
                  <a:gd name="T12" fmla="*/ 55 w 281"/>
                  <a:gd name="T13" fmla="*/ 192 h 282"/>
                  <a:gd name="T14" fmla="*/ 44 w 281"/>
                  <a:gd name="T15" fmla="*/ 181 h 282"/>
                  <a:gd name="T16" fmla="*/ 183 w 281"/>
                  <a:gd name="T17" fmla="*/ 42 h 282"/>
                  <a:gd name="T18" fmla="*/ 194 w 281"/>
                  <a:gd name="T19" fmla="*/ 42 h 282"/>
                  <a:gd name="T20" fmla="*/ 194 w 281"/>
                  <a:gd name="T21" fmla="*/ 53 h 282"/>
                  <a:gd name="T22" fmla="*/ 55 w 281"/>
                  <a:gd name="T23" fmla="*/ 192 h 282"/>
                  <a:gd name="T24" fmla="*/ 78 w 281"/>
                  <a:gd name="T25" fmla="*/ 215 h 282"/>
                  <a:gd name="T26" fmla="*/ 67 w 281"/>
                  <a:gd name="T27" fmla="*/ 204 h 282"/>
                  <a:gd name="T28" fmla="*/ 217 w 281"/>
                  <a:gd name="T29" fmla="*/ 54 h 282"/>
                  <a:gd name="T30" fmla="*/ 228 w 281"/>
                  <a:gd name="T31" fmla="*/ 54 h 282"/>
                  <a:gd name="T32" fmla="*/ 228 w 281"/>
                  <a:gd name="T33" fmla="*/ 65 h 282"/>
                  <a:gd name="T34" fmla="*/ 78 w 281"/>
                  <a:gd name="T35" fmla="*/ 215 h 282"/>
                  <a:gd name="T36" fmla="*/ 101 w 281"/>
                  <a:gd name="T37" fmla="*/ 238 h 282"/>
                  <a:gd name="T38" fmla="*/ 90 w 281"/>
                  <a:gd name="T39" fmla="*/ 227 h 282"/>
                  <a:gd name="T40" fmla="*/ 229 w 281"/>
                  <a:gd name="T41" fmla="*/ 88 h 282"/>
                  <a:gd name="T42" fmla="*/ 240 w 281"/>
                  <a:gd name="T43" fmla="*/ 88 h 282"/>
                  <a:gd name="T44" fmla="*/ 240 w 281"/>
                  <a:gd name="T45" fmla="*/ 99 h 282"/>
                  <a:gd name="T46" fmla="*/ 101 w 281"/>
                  <a:gd name="T47" fmla="*/ 23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82">
                    <a:moveTo>
                      <a:pt x="256" y="26"/>
                    </a:moveTo>
                    <a:cubicBezTo>
                      <a:pt x="230" y="0"/>
                      <a:pt x="189" y="0"/>
                      <a:pt x="163" y="26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256" y="119"/>
                      <a:pt x="256" y="119"/>
                      <a:pt x="256" y="119"/>
                    </a:cubicBezTo>
                    <a:cubicBezTo>
                      <a:pt x="281" y="93"/>
                      <a:pt x="281" y="52"/>
                      <a:pt x="256" y="26"/>
                    </a:cubicBezTo>
                    <a:close/>
                    <a:moveTo>
                      <a:pt x="55" y="192"/>
                    </a:moveTo>
                    <a:cubicBezTo>
                      <a:pt x="44" y="181"/>
                      <a:pt x="44" y="181"/>
                      <a:pt x="44" y="181"/>
                    </a:cubicBezTo>
                    <a:cubicBezTo>
                      <a:pt x="183" y="42"/>
                      <a:pt x="183" y="42"/>
                      <a:pt x="183" y="42"/>
                    </a:cubicBezTo>
                    <a:cubicBezTo>
                      <a:pt x="186" y="39"/>
                      <a:pt x="191" y="39"/>
                      <a:pt x="194" y="42"/>
                    </a:cubicBezTo>
                    <a:cubicBezTo>
                      <a:pt x="197" y="45"/>
                      <a:pt x="197" y="50"/>
                      <a:pt x="194" y="53"/>
                    </a:cubicBezTo>
                    <a:lnTo>
                      <a:pt x="55" y="192"/>
                    </a:lnTo>
                    <a:close/>
                    <a:moveTo>
                      <a:pt x="78" y="215"/>
                    </a:moveTo>
                    <a:cubicBezTo>
                      <a:pt x="67" y="204"/>
                      <a:pt x="67" y="204"/>
                      <a:pt x="67" y="204"/>
                    </a:cubicBezTo>
                    <a:cubicBezTo>
                      <a:pt x="217" y="54"/>
                      <a:pt x="217" y="54"/>
                      <a:pt x="217" y="54"/>
                    </a:cubicBezTo>
                    <a:cubicBezTo>
                      <a:pt x="220" y="51"/>
                      <a:pt x="225" y="51"/>
                      <a:pt x="228" y="54"/>
                    </a:cubicBezTo>
                    <a:cubicBezTo>
                      <a:pt x="231" y="57"/>
                      <a:pt x="231" y="62"/>
                      <a:pt x="228" y="65"/>
                    </a:cubicBezTo>
                    <a:lnTo>
                      <a:pt x="78" y="215"/>
                    </a:lnTo>
                    <a:close/>
                    <a:moveTo>
                      <a:pt x="101" y="238"/>
                    </a:moveTo>
                    <a:cubicBezTo>
                      <a:pt x="90" y="227"/>
                      <a:pt x="90" y="227"/>
                      <a:pt x="90" y="227"/>
                    </a:cubicBezTo>
                    <a:cubicBezTo>
                      <a:pt x="229" y="88"/>
                      <a:pt x="229" y="88"/>
                      <a:pt x="229" y="88"/>
                    </a:cubicBezTo>
                    <a:cubicBezTo>
                      <a:pt x="232" y="85"/>
                      <a:pt x="237" y="85"/>
                      <a:pt x="240" y="88"/>
                    </a:cubicBezTo>
                    <a:cubicBezTo>
                      <a:pt x="243" y="91"/>
                      <a:pt x="243" y="96"/>
                      <a:pt x="240" y="99"/>
                    </a:cubicBezTo>
                    <a:lnTo>
                      <a:pt x="101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eeform 68"/>
              <p:cNvSpPr>
                <a:spLocks/>
              </p:cNvSpPr>
              <p:nvPr/>
            </p:nvSpPr>
            <p:spPr bwMode="auto">
              <a:xfrm>
                <a:off x="7020673" y="1617855"/>
                <a:ext cx="142584" cy="143809"/>
              </a:xfrm>
              <a:custGeom>
                <a:avLst/>
                <a:gdLst>
                  <a:gd name="T0" fmla="*/ 227 w 349"/>
                  <a:gd name="T1" fmla="*/ 209 h 352"/>
                  <a:gd name="T2" fmla="*/ 210 w 349"/>
                  <a:gd name="T3" fmla="*/ 193 h 352"/>
                  <a:gd name="T4" fmla="*/ 349 w 349"/>
                  <a:gd name="T5" fmla="*/ 54 h 352"/>
                  <a:gd name="T6" fmla="*/ 295 w 349"/>
                  <a:gd name="T7" fmla="*/ 0 h 352"/>
                  <a:gd name="T8" fmla="*/ 156 w 349"/>
                  <a:gd name="T9" fmla="*/ 139 h 352"/>
                  <a:gd name="T10" fmla="*/ 142 w 349"/>
                  <a:gd name="T11" fmla="*/ 125 h 352"/>
                  <a:gd name="T12" fmla="*/ 110 w 349"/>
                  <a:gd name="T13" fmla="*/ 141 h 352"/>
                  <a:gd name="T14" fmla="*/ 0 w 349"/>
                  <a:gd name="T15" fmla="*/ 317 h 352"/>
                  <a:gd name="T16" fmla="*/ 32 w 349"/>
                  <a:gd name="T17" fmla="*/ 352 h 352"/>
                  <a:gd name="T18" fmla="*/ 207 w 349"/>
                  <a:gd name="T19" fmla="*/ 242 h 352"/>
                  <a:gd name="T20" fmla="*/ 227 w 349"/>
                  <a:gd name="T21" fmla="*/ 20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352">
                    <a:moveTo>
                      <a:pt x="227" y="209"/>
                    </a:moveTo>
                    <a:lnTo>
                      <a:pt x="210" y="193"/>
                    </a:lnTo>
                    <a:lnTo>
                      <a:pt x="349" y="54"/>
                    </a:lnTo>
                    <a:lnTo>
                      <a:pt x="295" y="0"/>
                    </a:lnTo>
                    <a:lnTo>
                      <a:pt x="156" y="139"/>
                    </a:lnTo>
                    <a:lnTo>
                      <a:pt x="142" y="125"/>
                    </a:lnTo>
                    <a:lnTo>
                      <a:pt x="110" y="141"/>
                    </a:lnTo>
                    <a:lnTo>
                      <a:pt x="0" y="317"/>
                    </a:lnTo>
                    <a:lnTo>
                      <a:pt x="32" y="352"/>
                    </a:lnTo>
                    <a:lnTo>
                      <a:pt x="207" y="242"/>
                    </a:lnTo>
                    <a:lnTo>
                      <a:pt x="227" y="20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 69"/>
              <p:cNvSpPr>
                <a:spLocks/>
              </p:cNvSpPr>
              <p:nvPr/>
            </p:nvSpPr>
            <p:spPr bwMode="auto">
              <a:xfrm>
                <a:off x="6995752" y="1443812"/>
                <a:ext cx="151980" cy="151980"/>
              </a:xfrm>
              <a:custGeom>
                <a:avLst/>
                <a:gdLst>
                  <a:gd name="T0" fmla="*/ 104 w 207"/>
                  <a:gd name="T1" fmla="*/ 0 h 207"/>
                  <a:gd name="T2" fmla="*/ 78 w 207"/>
                  <a:gd name="T3" fmla="*/ 3 h 207"/>
                  <a:gd name="T4" fmla="*/ 81 w 207"/>
                  <a:gd name="T5" fmla="*/ 5 h 207"/>
                  <a:gd name="T6" fmla="*/ 118 w 207"/>
                  <a:gd name="T7" fmla="*/ 43 h 207"/>
                  <a:gd name="T8" fmla="*/ 118 w 207"/>
                  <a:gd name="T9" fmla="*/ 112 h 207"/>
                  <a:gd name="T10" fmla="*/ 49 w 207"/>
                  <a:gd name="T11" fmla="*/ 112 h 207"/>
                  <a:gd name="T12" fmla="*/ 12 w 207"/>
                  <a:gd name="T13" fmla="*/ 74 h 207"/>
                  <a:gd name="T14" fmla="*/ 7 w 207"/>
                  <a:gd name="T15" fmla="*/ 68 h 207"/>
                  <a:gd name="T16" fmla="*/ 0 w 207"/>
                  <a:gd name="T17" fmla="*/ 103 h 207"/>
                  <a:gd name="T18" fmla="*/ 104 w 207"/>
                  <a:gd name="T19" fmla="*/ 207 h 207"/>
                  <a:gd name="T20" fmla="*/ 207 w 207"/>
                  <a:gd name="T21" fmla="*/ 103 h 207"/>
                  <a:gd name="T22" fmla="*/ 104 w 207"/>
                  <a:gd name="T2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07">
                    <a:moveTo>
                      <a:pt x="104" y="0"/>
                    </a:moveTo>
                    <a:cubicBezTo>
                      <a:pt x="95" y="0"/>
                      <a:pt x="86" y="1"/>
                      <a:pt x="78" y="3"/>
                    </a:cubicBezTo>
                    <a:cubicBezTo>
                      <a:pt x="79" y="4"/>
                      <a:pt x="80" y="5"/>
                      <a:pt x="81" y="5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37" y="62"/>
                      <a:pt x="137" y="93"/>
                      <a:pt x="118" y="112"/>
                    </a:cubicBezTo>
                    <a:cubicBezTo>
                      <a:pt x="99" y="131"/>
                      <a:pt x="68" y="131"/>
                      <a:pt x="49" y="11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2"/>
                      <a:pt x="8" y="70"/>
                      <a:pt x="7" y="68"/>
                    </a:cubicBezTo>
                    <a:cubicBezTo>
                      <a:pt x="3" y="79"/>
                      <a:pt x="0" y="91"/>
                      <a:pt x="0" y="103"/>
                    </a:cubicBezTo>
                    <a:cubicBezTo>
                      <a:pt x="0" y="161"/>
                      <a:pt x="47" y="207"/>
                      <a:pt x="104" y="207"/>
                    </a:cubicBezTo>
                    <a:cubicBezTo>
                      <a:pt x="161" y="207"/>
                      <a:pt x="207" y="161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reeform 70"/>
              <p:cNvSpPr>
                <a:spLocks noEditPoints="1"/>
              </p:cNvSpPr>
              <p:nvPr/>
            </p:nvSpPr>
            <p:spPr bwMode="auto">
              <a:xfrm>
                <a:off x="7183684" y="1623983"/>
                <a:ext cx="136864" cy="136864"/>
              </a:xfrm>
              <a:custGeom>
                <a:avLst/>
                <a:gdLst>
                  <a:gd name="T0" fmla="*/ 164 w 186"/>
                  <a:gd name="T1" fmla="*/ 164 h 186"/>
                  <a:gd name="T2" fmla="*/ 164 w 186"/>
                  <a:gd name="T3" fmla="*/ 83 h 186"/>
                  <a:gd name="T4" fmla="*/ 81 w 186"/>
                  <a:gd name="T5" fmla="*/ 0 h 186"/>
                  <a:gd name="T6" fmla="*/ 0 w 186"/>
                  <a:gd name="T7" fmla="*/ 81 h 186"/>
                  <a:gd name="T8" fmla="*/ 82 w 186"/>
                  <a:gd name="T9" fmla="*/ 164 h 186"/>
                  <a:gd name="T10" fmla="*/ 164 w 186"/>
                  <a:gd name="T11" fmla="*/ 164 h 186"/>
                  <a:gd name="T12" fmla="*/ 109 w 186"/>
                  <a:gd name="T13" fmla="*/ 109 h 186"/>
                  <a:gd name="T14" fmla="*/ 142 w 186"/>
                  <a:gd name="T15" fmla="*/ 109 h 186"/>
                  <a:gd name="T16" fmla="*/ 142 w 186"/>
                  <a:gd name="T17" fmla="*/ 143 h 186"/>
                  <a:gd name="T18" fmla="*/ 109 w 186"/>
                  <a:gd name="T19" fmla="*/ 143 h 186"/>
                  <a:gd name="T20" fmla="*/ 109 w 186"/>
                  <a:gd name="T21" fmla="*/ 10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6" h="186">
                    <a:moveTo>
                      <a:pt x="164" y="164"/>
                    </a:moveTo>
                    <a:cubicBezTo>
                      <a:pt x="186" y="142"/>
                      <a:pt x="186" y="105"/>
                      <a:pt x="164" y="8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05" y="186"/>
                      <a:pt x="141" y="186"/>
                      <a:pt x="164" y="164"/>
                    </a:cubicBezTo>
                    <a:close/>
                    <a:moveTo>
                      <a:pt x="109" y="109"/>
                    </a:moveTo>
                    <a:cubicBezTo>
                      <a:pt x="118" y="100"/>
                      <a:pt x="133" y="100"/>
                      <a:pt x="142" y="109"/>
                    </a:cubicBezTo>
                    <a:cubicBezTo>
                      <a:pt x="152" y="118"/>
                      <a:pt x="152" y="133"/>
                      <a:pt x="142" y="143"/>
                    </a:cubicBezTo>
                    <a:cubicBezTo>
                      <a:pt x="133" y="152"/>
                      <a:pt x="118" y="152"/>
                      <a:pt x="109" y="143"/>
                    </a:cubicBezTo>
                    <a:cubicBezTo>
                      <a:pt x="99" y="133"/>
                      <a:pt x="99" y="118"/>
                      <a:pt x="10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378937" y="2579347"/>
            <a:ext cx="1270392" cy="949281"/>
            <a:chOff x="1254572" y="3400551"/>
            <a:chExt cx="1270392" cy="949281"/>
          </a:xfrm>
        </p:grpSpPr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076328" y="3046887"/>
            <a:ext cx="1270392" cy="949281"/>
            <a:chOff x="1254572" y="3400551"/>
            <a:chExt cx="1270392" cy="949281"/>
          </a:xfrm>
        </p:grpSpPr>
        <p:sp>
          <p:nvSpPr>
            <p:cNvPr id="46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789426" y="2724170"/>
            <a:ext cx="1270392" cy="949281"/>
            <a:chOff x="1254572" y="3400551"/>
            <a:chExt cx="1270392" cy="949281"/>
          </a:xfrm>
        </p:grpSpPr>
        <p:sp>
          <p:nvSpPr>
            <p:cNvPr id="49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494671" y="3198810"/>
            <a:ext cx="1270392" cy="949281"/>
            <a:chOff x="1254572" y="3400551"/>
            <a:chExt cx="1270392" cy="949281"/>
          </a:xfrm>
        </p:grpSpPr>
        <p:sp>
          <p:nvSpPr>
            <p:cNvPr id="52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3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2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1"/>
          <a:stretch/>
        </p:blipFill>
        <p:spPr>
          <a:xfrm>
            <a:off x="669535" y="1139503"/>
            <a:ext cx="5745541" cy="173642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innerShdw blurRad="228600" dist="203200" dir="13500000">
              <a:prstClr val="black">
                <a:alpha val="85000"/>
              </a:prstClr>
            </a:innerShdw>
          </a:effectLst>
        </p:spPr>
      </p:pic>
      <p:grpSp>
        <p:nvGrpSpPr>
          <p:cNvPr id="41" name="组合 40"/>
          <p:cNvGrpSpPr/>
          <p:nvPr/>
        </p:nvGrpSpPr>
        <p:grpSpPr>
          <a:xfrm>
            <a:off x="669536" y="2963646"/>
            <a:ext cx="5745540" cy="654754"/>
            <a:chOff x="669536" y="3028771"/>
            <a:chExt cx="5745540" cy="654754"/>
          </a:xfrm>
        </p:grpSpPr>
        <p:sp>
          <p:nvSpPr>
            <p:cNvPr id="42" name="矩形 1"/>
            <p:cNvSpPr/>
            <p:nvPr/>
          </p:nvSpPr>
          <p:spPr>
            <a:xfrm flipH="1">
              <a:off x="669536" y="3028771"/>
              <a:ext cx="5745540" cy="654754"/>
            </a:xfrm>
            <a:custGeom>
              <a:avLst/>
              <a:gdLst/>
              <a:ahLst/>
              <a:cxnLst/>
              <a:rect l="l" t="t" r="r" b="b"/>
              <a:pathLst>
                <a:path w="5189126" h="1233513">
                  <a:moveTo>
                    <a:pt x="5189123" y="616756"/>
                  </a:moveTo>
                  <a:lnTo>
                    <a:pt x="4572367" y="1233512"/>
                  </a:lnTo>
                  <a:lnTo>
                    <a:pt x="5189123" y="1233512"/>
                  </a:lnTo>
                  <a:close/>
                  <a:moveTo>
                    <a:pt x="0" y="0"/>
                  </a:moveTo>
                  <a:lnTo>
                    <a:pt x="5189126" y="0"/>
                  </a:lnTo>
                  <a:lnTo>
                    <a:pt x="5189126" y="1233513"/>
                  </a:lnTo>
                  <a:lnTo>
                    <a:pt x="0" y="1233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dist="127000" dir="54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34290" rIns="135000" bIns="34290" rtlCol="0" anchor="ctr"/>
            <a:lstStyle/>
            <a:p>
              <a:pPr>
                <a:lnSpc>
                  <a:spcPts val="1500"/>
                </a:lnSpc>
              </a:pP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"/>
            <p:cNvSpPr txBox="1"/>
            <p:nvPr/>
          </p:nvSpPr>
          <p:spPr>
            <a:xfrm>
              <a:off x="1613197" y="3063761"/>
              <a:ext cx="385821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这里填写课件的标题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10527" y="1131590"/>
            <a:ext cx="1963937" cy="2486810"/>
            <a:chOff x="6510527" y="1196715"/>
            <a:chExt cx="1963937" cy="2486810"/>
          </a:xfrm>
        </p:grpSpPr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 flipH="1">
              <a:off x="6510527" y="1196715"/>
              <a:ext cx="1963937" cy="2486810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974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960 h 10000"/>
                <a:gd name="connsiteX1" fmla="*/ 974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96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960"/>
                  </a:moveTo>
                  <a:lnTo>
                    <a:pt x="974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90500" dist="127000" dir="5400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34290" rIns="135000" bIns="34290" rtlCol="0" anchor="ctr"/>
            <a:lstStyle/>
            <a:p>
              <a:pPr>
                <a:lnSpc>
                  <a:spcPts val="15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TextBox 5"/>
            <p:cNvSpPr txBox="1"/>
            <p:nvPr/>
          </p:nvSpPr>
          <p:spPr>
            <a:xfrm>
              <a:off x="7215496" y="1778401"/>
              <a:ext cx="553998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文本内容</a:t>
              </a:r>
            </a:p>
          </p:txBody>
        </p:sp>
      </p:grpSp>
      <p:sp>
        <p:nvSpPr>
          <p:cNvPr id="47" name="TextBox 6"/>
          <p:cNvSpPr txBox="1"/>
          <p:nvPr/>
        </p:nvSpPr>
        <p:spPr>
          <a:xfrm>
            <a:off x="805239" y="3802769"/>
            <a:ext cx="7533522" cy="783837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您的内容打在这里，或者通过复制您的文本后您的内容打在这里。您的内容打在这里，或者通过复制</a:t>
            </a:r>
            <a:endParaRPr lang="en-US" altLang="zh-CN" sz="1200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3478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" presetClass="entr" presetSubtype="1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45"/>
          <p:cNvSpPr/>
          <p:nvPr/>
        </p:nvSpPr>
        <p:spPr>
          <a:xfrm>
            <a:off x="1115616" y="2067694"/>
            <a:ext cx="2585304" cy="25853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141144" y="3890572"/>
            <a:ext cx="920982" cy="92098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2325661" y="4261963"/>
            <a:ext cx="675716" cy="675716"/>
          </a:xfrm>
          <a:prstGeom prst="ellipse">
            <a:avLst/>
          </a:prstGeom>
          <a:solidFill>
            <a:schemeClr val="accent2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3124856" y="3948224"/>
            <a:ext cx="481789" cy="481789"/>
          </a:xfrm>
          <a:prstGeom prst="ellipse">
            <a:avLst/>
          </a:prstGeom>
          <a:solidFill>
            <a:srgbClr val="4F81BD">
              <a:alpha val="50196"/>
            </a:srgb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5"/>
          <p:cNvSpPr txBox="1"/>
          <p:nvPr/>
        </p:nvSpPr>
        <p:spPr>
          <a:xfrm>
            <a:off x="3995936" y="29238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过度页会议主题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4044062" y="3347526"/>
            <a:ext cx="3217809" cy="520368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211771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 animBg="1"/>
      <p:bldP spid="249" grpId="0" animBg="1"/>
      <p:bldP spid="253" grpId="0"/>
      <p:bldP spid="2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551">
            <a:off x="292337" y="1470452"/>
            <a:ext cx="3456384" cy="24010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0103" y="2318988"/>
            <a:ext cx="101961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827585" y="2070008"/>
            <a:ext cx="128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3792686" y="2268230"/>
            <a:ext cx="923330" cy="16744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 </a:t>
            </a:r>
            <a:r>
              <a:rPr lang="zh-CN" altLang="en-US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是什么</a:t>
            </a:r>
            <a:endParaRPr lang="en-US" altLang="zh-CN" dirty="0" smtClean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 description</a:t>
            </a:r>
            <a:endParaRPr lang="zh-CN" altLang="en-US" sz="1400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930640" y="1707654"/>
            <a:ext cx="360040" cy="360040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3"/>
          <p:cNvSpPr txBox="1"/>
          <p:nvPr/>
        </p:nvSpPr>
        <p:spPr>
          <a:xfrm>
            <a:off x="4872806" y="2268230"/>
            <a:ext cx="923330" cy="28037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为什么要用 </a:t>
            </a:r>
            <a:r>
              <a:rPr lang="en-US" altLang="zh-CN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Contrast between </a:t>
            </a:r>
            <a:r>
              <a:rPr lang="en-US" altLang="zh-CN" sz="1400" dirty="0" err="1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config</a:t>
            </a: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 center</a:t>
            </a:r>
            <a:endParaRPr lang="zh-CN" altLang="en-US" sz="1400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5010760" y="1707654"/>
            <a:ext cx="360040" cy="360040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6"/>
          <p:cNvSpPr txBox="1"/>
          <p:nvPr/>
        </p:nvSpPr>
        <p:spPr>
          <a:xfrm>
            <a:off x="5952926" y="2268230"/>
            <a:ext cx="923330" cy="23641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初</a:t>
            </a:r>
            <a:r>
              <a:rPr lang="zh-CN" altLang="en-US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识 </a:t>
            </a:r>
            <a:r>
              <a:rPr lang="en-US" altLang="zh-CN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</a:t>
            </a:r>
            <a:endParaRPr lang="en-US" altLang="zh-CN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The basic function of </a:t>
            </a:r>
            <a:r>
              <a:rPr lang="en-US" altLang="zh-CN" sz="1400" dirty="0" err="1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apllo</a:t>
            </a:r>
            <a:endParaRPr lang="zh-CN" altLang="en-US" sz="1400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6090880" y="1707654"/>
            <a:ext cx="360040" cy="360040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"/>
          <p:cNvSpPr txBox="1"/>
          <p:nvPr/>
        </p:nvSpPr>
        <p:spPr>
          <a:xfrm>
            <a:off x="7033046" y="2268230"/>
            <a:ext cx="923330" cy="18456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 </a:t>
            </a:r>
            <a:r>
              <a:rPr lang="zh-CN" altLang="en-US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深入了解</a:t>
            </a:r>
            <a:endParaRPr lang="en-US" altLang="zh-CN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Implement of </a:t>
            </a:r>
            <a:r>
              <a:rPr lang="en-US" altLang="zh-CN" sz="1400" dirty="0" err="1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</a:t>
            </a:r>
            <a:endParaRPr lang="zh-CN" altLang="en-US" sz="1400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7171000" y="1707654"/>
            <a:ext cx="360040" cy="360040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2"/>
          <p:cNvSpPr txBox="1"/>
          <p:nvPr/>
        </p:nvSpPr>
        <p:spPr>
          <a:xfrm>
            <a:off x="8113166" y="2268230"/>
            <a:ext cx="923330" cy="18418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Apollo </a:t>
            </a:r>
            <a:r>
              <a:rPr lang="zh-CN" altLang="en-US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  <a:endParaRPr lang="en-US" altLang="zh-CN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Usage in our project</a:t>
            </a:r>
            <a:endParaRPr lang="zh-CN" altLang="en-US" sz="1400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8251120" y="1707654"/>
            <a:ext cx="360040" cy="360040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2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8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3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4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5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850"/>
                                </p:stCondLst>
                                <p:childTnLst>
                                  <p:par>
                                    <p:cTn id="6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35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350"/>
                                </p:stCondLst>
                                <p:childTnLst>
                                  <p:par>
                                    <p:cTn id="7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 animBg="1"/>
          <p:bldP spid="7" grpId="0"/>
          <p:bldP spid="8" grpId="0" animBg="1"/>
          <p:bldP spid="9" grpId="0"/>
          <p:bldP spid="10" grpId="0" animBg="1"/>
          <p:bldP spid="11" grpId="0"/>
          <p:bldP spid="12" grpId="0" animBg="1"/>
          <p:bldP spid="13" grpId="0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8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3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4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5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850"/>
                                </p:stCondLst>
                                <p:childTnLst>
                                  <p:par>
                                    <p:cTn id="6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35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350"/>
                                </p:stCondLst>
                                <p:childTnLst>
                                  <p:par>
                                    <p:cTn id="7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 animBg="1"/>
          <p:bldP spid="7" grpId="0"/>
          <p:bldP spid="8" grpId="0" animBg="1"/>
          <p:bldP spid="9" grpId="0"/>
          <p:bldP spid="10" grpId="0" animBg="1"/>
          <p:bldP spid="11" grpId="0"/>
          <p:bldP spid="12" grpId="0" animBg="1"/>
          <p:bldP spid="13" grpId="0"/>
          <p:bldP spid="1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863387" y="1885005"/>
            <a:ext cx="2168843" cy="1995215"/>
            <a:chOff x="2328862" y="2162317"/>
            <a:chExt cx="1743930" cy="1474544"/>
          </a:xfrm>
        </p:grpSpPr>
        <p:cxnSp>
          <p:nvCxnSpPr>
            <p:cNvPr id="6" name="Straight Connector 25"/>
            <p:cNvCxnSpPr/>
            <p:nvPr/>
          </p:nvCxnSpPr>
          <p:spPr>
            <a:xfrm flipH="1">
              <a:off x="2328862" y="2899589"/>
              <a:ext cx="1006658" cy="0"/>
            </a:xfrm>
            <a:prstGeom prst="line">
              <a:avLst/>
            </a:prstGeom>
            <a:ln w="28575">
              <a:solidFill>
                <a:srgbClr val="7E7F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21"/>
            <p:cNvSpPr/>
            <p:nvPr/>
          </p:nvSpPr>
          <p:spPr>
            <a:xfrm flipH="1">
              <a:off x="2598248" y="2162317"/>
              <a:ext cx="1474544" cy="1474544"/>
            </a:xfrm>
            <a:prstGeom prst="arc">
              <a:avLst>
                <a:gd name="adj1" fmla="val 16200000"/>
                <a:gd name="adj2" fmla="val 5426856"/>
              </a:avLst>
            </a:prstGeom>
            <a:ln w="28575">
              <a:solidFill>
                <a:srgbClr val="7E7F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52555" y="2119308"/>
            <a:ext cx="1526608" cy="1526608"/>
            <a:chOff x="3269239" y="3867894"/>
            <a:chExt cx="1032331" cy="1032331"/>
          </a:xfrm>
        </p:grpSpPr>
        <p:grpSp>
          <p:nvGrpSpPr>
            <p:cNvPr id="9" name="组合 8"/>
            <p:cNvGrpSpPr/>
            <p:nvPr/>
          </p:nvGrpSpPr>
          <p:grpSpPr>
            <a:xfrm>
              <a:off x="3269239" y="3867894"/>
              <a:ext cx="1032331" cy="1032331"/>
              <a:chOff x="4237154" y="2189980"/>
              <a:chExt cx="1032331" cy="103233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636781" y="4228358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11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085811" y="1605257"/>
            <a:ext cx="636373" cy="636372"/>
            <a:chOff x="2339399" y="1893524"/>
            <a:chExt cx="636373" cy="636372"/>
          </a:xfrm>
        </p:grpSpPr>
        <p:grpSp>
          <p:nvGrpSpPr>
            <p:cNvPr id="18" name="组合 17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85811" y="2598410"/>
            <a:ext cx="636373" cy="636372"/>
            <a:chOff x="2339399" y="1893524"/>
            <a:chExt cx="636373" cy="636372"/>
          </a:xfrm>
        </p:grpSpPr>
        <p:grpSp>
          <p:nvGrpSpPr>
            <p:cNvPr id="23" name="组合 22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85811" y="3591562"/>
            <a:ext cx="636373" cy="636372"/>
            <a:chOff x="2339399" y="1893524"/>
            <a:chExt cx="636373" cy="636372"/>
          </a:xfrm>
        </p:grpSpPr>
        <p:grpSp>
          <p:nvGrpSpPr>
            <p:cNvPr id="28" name="组合 27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74729" y="1635714"/>
            <a:ext cx="2816717" cy="506083"/>
            <a:chOff x="1060144" y="3400551"/>
            <a:chExt cx="2816717" cy="506083"/>
          </a:xfrm>
        </p:grpSpPr>
        <p:sp>
          <p:nvSpPr>
            <p:cNvPr id="33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74729" y="2646210"/>
            <a:ext cx="2816717" cy="506083"/>
            <a:chOff x="1060144" y="3400551"/>
            <a:chExt cx="2816717" cy="506083"/>
          </a:xfrm>
        </p:grpSpPr>
        <p:sp>
          <p:nvSpPr>
            <p:cNvPr id="38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74729" y="3656705"/>
            <a:ext cx="2816717" cy="506083"/>
            <a:chOff x="1060144" y="3400551"/>
            <a:chExt cx="2816717" cy="506083"/>
          </a:xfrm>
        </p:grpSpPr>
        <p:sp>
          <p:nvSpPr>
            <p:cNvPr id="41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9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7345396" y="1990210"/>
            <a:ext cx="632598" cy="1817234"/>
          </a:xfrm>
          <a:custGeom>
            <a:avLst/>
            <a:gdLst>
              <a:gd name="T0" fmla="*/ 506771612 w 1141"/>
              <a:gd name="T1" fmla="*/ 506233700 h 3278"/>
              <a:gd name="T2" fmla="*/ 506771612 w 1141"/>
              <a:gd name="T3" fmla="*/ 949411010 h 3278"/>
              <a:gd name="T4" fmla="*/ 0 w 1141"/>
              <a:gd name="T5" fmla="*/ 1455644710 h 3278"/>
              <a:gd name="T6" fmla="*/ 0 w 1141"/>
              <a:gd name="T7" fmla="*/ 0 h 3278"/>
              <a:gd name="T8" fmla="*/ 506771612 w 1141"/>
              <a:gd name="T9" fmla="*/ 506233700 h 32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3278">
                <a:moveTo>
                  <a:pt x="1141" y="1140"/>
                </a:moveTo>
                <a:lnTo>
                  <a:pt x="1141" y="2138"/>
                </a:lnTo>
                <a:lnTo>
                  <a:pt x="0" y="3278"/>
                </a:lnTo>
                <a:lnTo>
                  <a:pt x="0" y="0"/>
                </a:lnTo>
                <a:lnTo>
                  <a:pt x="1141" y="11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1166007" y="3062589"/>
            <a:ext cx="6811987" cy="857112"/>
          </a:xfrm>
          <a:custGeom>
            <a:avLst/>
            <a:gdLst>
              <a:gd name="T0" fmla="*/ 232009202 w 12294"/>
              <a:gd name="T1" fmla="*/ 90156198 h 1546"/>
              <a:gd name="T2" fmla="*/ 2147483646 w 12294"/>
              <a:gd name="T3" fmla="*/ 90156198 h 1546"/>
              <a:gd name="T4" fmla="*/ 2147483646 w 12294"/>
              <a:gd name="T5" fmla="*/ 596450117 h 1546"/>
              <a:gd name="T6" fmla="*/ 232009202 w 12294"/>
              <a:gd name="T7" fmla="*/ 596450117 h 1546"/>
              <a:gd name="T8" fmla="*/ 232009202 w 12294"/>
              <a:gd name="T9" fmla="*/ 686606315 h 1546"/>
              <a:gd name="T10" fmla="*/ 115782809 w 12294"/>
              <a:gd name="T11" fmla="*/ 514732818 h 1546"/>
              <a:gd name="T12" fmla="*/ 0 w 12294"/>
              <a:gd name="T13" fmla="*/ 343303157 h 1546"/>
              <a:gd name="T14" fmla="*/ 115782809 w 12294"/>
              <a:gd name="T15" fmla="*/ 171873497 h 1546"/>
              <a:gd name="T16" fmla="*/ 232009202 w 12294"/>
              <a:gd name="T17" fmla="*/ 0 h 1546"/>
              <a:gd name="T18" fmla="*/ 232009202 w 12294"/>
              <a:gd name="T19" fmla="*/ 90156198 h 154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294" h="1546">
                <a:moveTo>
                  <a:pt x="523" y="203"/>
                </a:moveTo>
                <a:lnTo>
                  <a:pt x="12294" y="203"/>
                </a:lnTo>
                <a:lnTo>
                  <a:pt x="11153" y="1343"/>
                </a:lnTo>
                <a:lnTo>
                  <a:pt x="523" y="1343"/>
                </a:lnTo>
                <a:lnTo>
                  <a:pt x="523" y="1546"/>
                </a:lnTo>
                <a:lnTo>
                  <a:pt x="261" y="1159"/>
                </a:lnTo>
                <a:lnTo>
                  <a:pt x="0" y="773"/>
                </a:lnTo>
                <a:lnTo>
                  <a:pt x="261" y="387"/>
                </a:lnTo>
                <a:lnTo>
                  <a:pt x="523" y="0"/>
                </a:lnTo>
                <a:lnTo>
                  <a:pt x="523" y="20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1172611" y="1990210"/>
            <a:ext cx="6805383" cy="631278"/>
          </a:xfrm>
          <a:custGeom>
            <a:avLst/>
            <a:gdLst>
              <a:gd name="T0" fmla="*/ 0 w 12281"/>
              <a:gd name="T1" fmla="*/ 0 h 1140"/>
              <a:gd name="T2" fmla="*/ 2147483646 w 12281"/>
              <a:gd name="T3" fmla="*/ 0 h 1140"/>
              <a:gd name="T4" fmla="*/ 2147483646 w 12281"/>
              <a:gd name="T5" fmla="*/ 505101211 h 1140"/>
              <a:gd name="T6" fmla="*/ 0 w 12281"/>
              <a:gd name="T7" fmla="*/ 505101211 h 1140"/>
              <a:gd name="T8" fmla="*/ 252903915 w 12281"/>
              <a:gd name="T9" fmla="*/ 252550938 h 1140"/>
              <a:gd name="T10" fmla="*/ 0 w 12281"/>
              <a:gd name="T11" fmla="*/ 0 h 11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281" h="1140">
                <a:moveTo>
                  <a:pt x="0" y="0"/>
                </a:moveTo>
                <a:lnTo>
                  <a:pt x="11140" y="0"/>
                </a:lnTo>
                <a:lnTo>
                  <a:pt x="12281" y="1140"/>
                </a:lnTo>
                <a:lnTo>
                  <a:pt x="0" y="1140"/>
                </a:lnTo>
                <a:lnTo>
                  <a:pt x="570" y="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288751" y="1985116"/>
            <a:ext cx="636373" cy="636372"/>
            <a:chOff x="2339399" y="1893524"/>
            <a:chExt cx="636373" cy="636372"/>
          </a:xfrm>
        </p:grpSpPr>
        <p:grpSp>
          <p:nvGrpSpPr>
            <p:cNvPr id="9" name="组合 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53814" y="1985116"/>
            <a:ext cx="636373" cy="636372"/>
            <a:chOff x="2339399" y="1893524"/>
            <a:chExt cx="636373" cy="636372"/>
          </a:xfrm>
        </p:grpSpPr>
        <p:grpSp>
          <p:nvGrpSpPr>
            <p:cNvPr id="14" name="组合 13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18876" y="1985116"/>
            <a:ext cx="636373" cy="636372"/>
            <a:chOff x="2339399" y="1893524"/>
            <a:chExt cx="636373" cy="636372"/>
          </a:xfrm>
        </p:grpSpPr>
        <p:grpSp>
          <p:nvGrpSpPr>
            <p:cNvPr id="19" name="组合 1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288751" y="3193536"/>
            <a:ext cx="636373" cy="636372"/>
            <a:chOff x="2339399" y="1893524"/>
            <a:chExt cx="636373" cy="636372"/>
          </a:xfrm>
        </p:grpSpPr>
        <p:grpSp>
          <p:nvGrpSpPr>
            <p:cNvPr id="24" name="组合 23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53814" y="3193536"/>
            <a:ext cx="636373" cy="636372"/>
            <a:chOff x="2339399" y="1893524"/>
            <a:chExt cx="636373" cy="636372"/>
          </a:xfrm>
        </p:grpSpPr>
        <p:grpSp>
          <p:nvGrpSpPr>
            <p:cNvPr id="29" name="组合 2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18876" y="3193536"/>
            <a:ext cx="636373" cy="636372"/>
            <a:chOff x="2339399" y="1893524"/>
            <a:chExt cx="636373" cy="636372"/>
          </a:xfrm>
        </p:grpSpPr>
        <p:grpSp>
          <p:nvGrpSpPr>
            <p:cNvPr id="34" name="组合 33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71741" y="915566"/>
            <a:ext cx="1270392" cy="949281"/>
            <a:chOff x="1254572" y="3400551"/>
            <a:chExt cx="1270392" cy="949281"/>
          </a:xfrm>
        </p:grpSpPr>
        <p:sp>
          <p:nvSpPr>
            <p:cNvPr id="41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936803" y="915566"/>
            <a:ext cx="1270392" cy="949281"/>
            <a:chOff x="1254572" y="3400551"/>
            <a:chExt cx="1270392" cy="949281"/>
          </a:xfrm>
        </p:grpSpPr>
        <p:sp>
          <p:nvSpPr>
            <p:cNvPr id="44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01866" y="915566"/>
            <a:ext cx="1270392" cy="949281"/>
            <a:chOff x="1254572" y="3400551"/>
            <a:chExt cx="1270392" cy="949281"/>
          </a:xfrm>
        </p:grpSpPr>
        <p:sp>
          <p:nvSpPr>
            <p:cNvPr id="47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971741" y="3920745"/>
            <a:ext cx="1270392" cy="949281"/>
            <a:chOff x="1254572" y="3400551"/>
            <a:chExt cx="1270392" cy="949281"/>
          </a:xfrm>
        </p:grpSpPr>
        <p:sp>
          <p:nvSpPr>
            <p:cNvPr id="50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36803" y="3920745"/>
            <a:ext cx="1270392" cy="949281"/>
            <a:chOff x="1254572" y="3400551"/>
            <a:chExt cx="1270392" cy="949281"/>
          </a:xfrm>
        </p:grpSpPr>
        <p:sp>
          <p:nvSpPr>
            <p:cNvPr id="53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901866" y="3920745"/>
            <a:ext cx="1270392" cy="949281"/>
            <a:chOff x="1254572" y="3400551"/>
            <a:chExt cx="1270392" cy="949281"/>
          </a:xfrm>
        </p:grpSpPr>
        <p:sp>
          <p:nvSpPr>
            <p:cNvPr id="56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7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2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47237" y="2349983"/>
            <a:ext cx="1032331" cy="1032331"/>
            <a:chOff x="3269239" y="3867894"/>
            <a:chExt cx="1032331" cy="1032331"/>
          </a:xfrm>
        </p:grpSpPr>
        <p:grpSp>
          <p:nvGrpSpPr>
            <p:cNvPr id="6" name="组合 5"/>
            <p:cNvGrpSpPr/>
            <p:nvPr/>
          </p:nvGrpSpPr>
          <p:grpSpPr>
            <a:xfrm>
              <a:off x="3269239" y="3867894"/>
              <a:ext cx="1032331" cy="1032331"/>
              <a:chOff x="4237154" y="2189980"/>
              <a:chExt cx="1032331" cy="103233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36781" y="4228358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8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3186302" y="2349983"/>
            <a:ext cx="1032331" cy="1032331"/>
            <a:chOff x="4607521" y="3867894"/>
            <a:chExt cx="1032331" cy="1032331"/>
          </a:xfrm>
        </p:grpSpPr>
        <p:grpSp>
          <p:nvGrpSpPr>
            <p:cNvPr id="15" name="组合 14"/>
            <p:cNvGrpSpPr/>
            <p:nvPr/>
          </p:nvGrpSpPr>
          <p:grpSpPr>
            <a:xfrm>
              <a:off x="4607521" y="3867894"/>
              <a:ext cx="1032331" cy="1032331"/>
              <a:chOff x="4237154" y="2189980"/>
              <a:chExt cx="1032331" cy="103233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924056" y="4225910"/>
              <a:ext cx="399260" cy="316298"/>
              <a:chOff x="5561659" y="1419622"/>
              <a:chExt cx="399260" cy="316298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17" name="Freeform 35"/>
              <p:cNvSpPr>
                <a:spLocks noEditPoints="1"/>
              </p:cNvSpPr>
              <p:nvPr/>
            </p:nvSpPr>
            <p:spPr bwMode="auto">
              <a:xfrm>
                <a:off x="5561659" y="1466289"/>
                <a:ext cx="269630" cy="269631"/>
              </a:xfrm>
              <a:custGeom>
                <a:avLst/>
                <a:gdLst>
                  <a:gd name="T0" fmla="*/ 0 w 206"/>
                  <a:gd name="T1" fmla="*/ 103 h 206"/>
                  <a:gd name="T2" fmla="*/ 206 w 206"/>
                  <a:gd name="T3" fmla="*/ 103 h 206"/>
                  <a:gd name="T4" fmla="*/ 71 w 206"/>
                  <a:gd name="T5" fmla="*/ 24 h 206"/>
                  <a:gd name="T6" fmla="*/ 31 w 206"/>
                  <a:gd name="T7" fmla="*/ 58 h 206"/>
                  <a:gd name="T8" fmla="*/ 27 w 206"/>
                  <a:gd name="T9" fmla="*/ 65 h 206"/>
                  <a:gd name="T10" fmla="*/ 48 w 206"/>
                  <a:gd name="T11" fmla="*/ 101 h 206"/>
                  <a:gd name="T12" fmla="*/ 27 w 206"/>
                  <a:gd name="T13" fmla="*/ 65 h 206"/>
                  <a:gd name="T14" fmla="*/ 18 w 206"/>
                  <a:gd name="T15" fmla="*/ 108 h 206"/>
                  <a:gd name="T16" fmla="*/ 53 w 206"/>
                  <a:gd name="T17" fmla="*/ 145 h 206"/>
                  <a:gd name="T18" fmla="*/ 32 w 206"/>
                  <a:gd name="T19" fmla="*/ 151 h 206"/>
                  <a:gd name="T20" fmla="*/ 73 w 206"/>
                  <a:gd name="T21" fmla="*/ 183 h 206"/>
                  <a:gd name="T22" fmla="*/ 97 w 206"/>
                  <a:gd name="T23" fmla="*/ 188 h 206"/>
                  <a:gd name="T24" fmla="*/ 97 w 206"/>
                  <a:gd name="T25" fmla="*/ 151 h 206"/>
                  <a:gd name="T26" fmla="*/ 97 w 206"/>
                  <a:gd name="T27" fmla="*/ 145 h 206"/>
                  <a:gd name="T28" fmla="*/ 61 w 206"/>
                  <a:gd name="T29" fmla="*/ 108 h 206"/>
                  <a:gd name="T30" fmla="*/ 97 w 206"/>
                  <a:gd name="T31" fmla="*/ 145 h 206"/>
                  <a:gd name="T32" fmla="*/ 61 w 206"/>
                  <a:gd name="T33" fmla="*/ 101 h 206"/>
                  <a:gd name="T34" fmla="*/ 97 w 206"/>
                  <a:gd name="T35" fmla="*/ 65 h 206"/>
                  <a:gd name="T36" fmla="*/ 97 w 206"/>
                  <a:gd name="T37" fmla="*/ 58 h 206"/>
                  <a:gd name="T38" fmla="*/ 96 w 206"/>
                  <a:gd name="T39" fmla="*/ 18 h 206"/>
                  <a:gd name="T40" fmla="*/ 97 w 206"/>
                  <a:gd name="T41" fmla="*/ 58 h 206"/>
                  <a:gd name="T42" fmla="*/ 189 w 206"/>
                  <a:gd name="T43" fmla="*/ 101 h 206"/>
                  <a:gd name="T44" fmla="*/ 154 w 206"/>
                  <a:gd name="T45" fmla="*/ 65 h 206"/>
                  <a:gd name="T46" fmla="*/ 176 w 206"/>
                  <a:gd name="T47" fmla="*/ 58 h 206"/>
                  <a:gd name="T48" fmla="*/ 134 w 206"/>
                  <a:gd name="T49" fmla="*/ 24 h 206"/>
                  <a:gd name="T50" fmla="*/ 110 w 206"/>
                  <a:gd name="T51" fmla="*/ 18 h 206"/>
                  <a:gd name="T52" fmla="*/ 138 w 206"/>
                  <a:gd name="T53" fmla="*/ 58 h 206"/>
                  <a:gd name="T54" fmla="*/ 110 w 206"/>
                  <a:gd name="T55" fmla="*/ 18 h 206"/>
                  <a:gd name="T56" fmla="*/ 140 w 206"/>
                  <a:gd name="T57" fmla="*/ 65 h 206"/>
                  <a:gd name="T58" fmla="*/ 110 w 206"/>
                  <a:gd name="T59" fmla="*/ 101 h 206"/>
                  <a:gd name="T60" fmla="*/ 110 w 206"/>
                  <a:gd name="T61" fmla="*/ 108 h 206"/>
                  <a:gd name="T62" fmla="*/ 139 w 206"/>
                  <a:gd name="T63" fmla="*/ 145 h 206"/>
                  <a:gd name="T64" fmla="*/ 110 w 206"/>
                  <a:gd name="T65" fmla="*/ 108 h 206"/>
                  <a:gd name="T66" fmla="*/ 110 w 206"/>
                  <a:gd name="T67" fmla="*/ 151 h 206"/>
                  <a:gd name="T68" fmla="*/ 110 w 206"/>
                  <a:gd name="T69" fmla="*/ 187 h 206"/>
                  <a:gd name="T70" fmla="*/ 150 w 206"/>
                  <a:gd name="T71" fmla="*/ 151 h 206"/>
                  <a:gd name="T72" fmla="*/ 133 w 206"/>
                  <a:gd name="T73" fmla="*/ 184 h 206"/>
                  <a:gd name="T74" fmla="*/ 152 w 206"/>
                  <a:gd name="T75" fmla="*/ 145 h 206"/>
                  <a:gd name="T76" fmla="*/ 188 w 206"/>
                  <a:gd name="T77" fmla="*/ 10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  <a:moveTo>
                      <a:pt x="71" y="24"/>
                    </a:moveTo>
                    <a:cubicBezTo>
                      <a:pt x="65" y="32"/>
                      <a:pt x="58" y="44"/>
                      <a:pt x="54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40" y="43"/>
                      <a:pt x="54" y="31"/>
                      <a:pt x="71" y="24"/>
                    </a:cubicBezTo>
                    <a:close/>
                    <a:moveTo>
                      <a:pt x="27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75"/>
                      <a:pt x="48" y="87"/>
                      <a:pt x="4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88"/>
                      <a:pt x="21" y="76"/>
                      <a:pt x="27" y="65"/>
                    </a:cubicBezTo>
                    <a:close/>
                    <a:moveTo>
                      <a:pt x="28" y="145"/>
                    </a:moveTo>
                    <a:cubicBezTo>
                      <a:pt x="22" y="134"/>
                      <a:pt x="18" y="121"/>
                      <a:pt x="1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9" y="122"/>
                      <a:pt x="51" y="134"/>
                      <a:pt x="53" y="145"/>
                    </a:cubicBezTo>
                    <a:lnTo>
                      <a:pt x="28" y="145"/>
                    </a:lnTo>
                    <a:close/>
                    <a:moveTo>
                      <a:pt x="32" y="151"/>
                    </a:moveTo>
                    <a:cubicBezTo>
                      <a:pt x="56" y="151"/>
                      <a:pt x="56" y="151"/>
                      <a:pt x="56" y="151"/>
                    </a:cubicBezTo>
                    <a:cubicBezTo>
                      <a:pt x="60" y="165"/>
                      <a:pt x="67" y="176"/>
                      <a:pt x="73" y="183"/>
                    </a:cubicBezTo>
                    <a:cubicBezTo>
                      <a:pt x="57" y="177"/>
                      <a:pt x="42" y="166"/>
                      <a:pt x="32" y="151"/>
                    </a:cubicBezTo>
                    <a:close/>
                    <a:moveTo>
                      <a:pt x="97" y="188"/>
                    </a:moveTo>
                    <a:cubicBezTo>
                      <a:pt x="89" y="182"/>
                      <a:pt x="77" y="171"/>
                      <a:pt x="69" y="151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88"/>
                    </a:lnTo>
                    <a:close/>
                    <a:moveTo>
                      <a:pt x="97" y="145"/>
                    </a:moveTo>
                    <a:cubicBezTo>
                      <a:pt x="67" y="145"/>
                      <a:pt x="67" y="145"/>
                      <a:pt x="67" y="145"/>
                    </a:cubicBezTo>
                    <a:cubicBezTo>
                      <a:pt x="64" y="135"/>
                      <a:pt x="62" y="122"/>
                      <a:pt x="61" y="108"/>
                    </a:cubicBezTo>
                    <a:cubicBezTo>
                      <a:pt x="97" y="108"/>
                      <a:pt x="97" y="108"/>
                      <a:pt x="97" y="108"/>
                    </a:cubicBezTo>
                    <a:lnTo>
                      <a:pt x="97" y="145"/>
                    </a:lnTo>
                    <a:close/>
                    <a:moveTo>
                      <a:pt x="97" y="101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7"/>
                      <a:pt x="63" y="75"/>
                      <a:pt x="66" y="65"/>
                    </a:cubicBezTo>
                    <a:cubicBezTo>
                      <a:pt x="97" y="65"/>
                      <a:pt x="97" y="65"/>
                      <a:pt x="97" y="65"/>
                    </a:cubicBezTo>
                    <a:lnTo>
                      <a:pt x="97" y="101"/>
                    </a:lnTo>
                    <a:close/>
                    <a:moveTo>
                      <a:pt x="97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75" y="36"/>
                      <a:pt x="87" y="24"/>
                      <a:pt x="96" y="18"/>
                    </a:cubicBezTo>
                    <a:cubicBezTo>
                      <a:pt x="96" y="18"/>
                      <a:pt x="96" y="18"/>
                      <a:pt x="97" y="18"/>
                    </a:cubicBezTo>
                    <a:lnTo>
                      <a:pt x="97" y="58"/>
                    </a:lnTo>
                    <a:close/>
                    <a:moveTo>
                      <a:pt x="179" y="65"/>
                    </a:moveTo>
                    <a:cubicBezTo>
                      <a:pt x="185" y="76"/>
                      <a:pt x="188" y="88"/>
                      <a:pt x="189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87"/>
                      <a:pt x="156" y="75"/>
                      <a:pt x="154" y="65"/>
                    </a:cubicBezTo>
                    <a:lnTo>
                      <a:pt x="179" y="65"/>
                    </a:lnTo>
                    <a:close/>
                    <a:moveTo>
                      <a:pt x="176" y="58"/>
                    </a:moveTo>
                    <a:cubicBezTo>
                      <a:pt x="152" y="58"/>
                      <a:pt x="152" y="58"/>
                      <a:pt x="152" y="58"/>
                    </a:cubicBezTo>
                    <a:cubicBezTo>
                      <a:pt x="147" y="43"/>
                      <a:pt x="141" y="32"/>
                      <a:pt x="134" y="24"/>
                    </a:cubicBezTo>
                    <a:cubicBezTo>
                      <a:pt x="152" y="31"/>
                      <a:pt x="166" y="43"/>
                      <a:pt x="176" y="58"/>
                    </a:cubicBezTo>
                    <a:close/>
                    <a:moveTo>
                      <a:pt x="110" y="18"/>
                    </a:moveTo>
                    <a:cubicBezTo>
                      <a:pt x="110" y="18"/>
                      <a:pt x="110" y="18"/>
                      <a:pt x="110" y="18"/>
                    </a:cubicBezTo>
                    <a:cubicBezTo>
                      <a:pt x="118" y="24"/>
                      <a:pt x="131" y="36"/>
                      <a:pt x="138" y="58"/>
                    </a:cubicBezTo>
                    <a:cubicBezTo>
                      <a:pt x="110" y="58"/>
                      <a:pt x="110" y="58"/>
                      <a:pt x="110" y="58"/>
                    </a:cubicBezTo>
                    <a:lnTo>
                      <a:pt x="110" y="18"/>
                    </a:lnTo>
                    <a:close/>
                    <a:moveTo>
                      <a:pt x="110" y="65"/>
                    </a:moveTo>
                    <a:cubicBezTo>
                      <a:pt x="140" y="65"/>
                      <a:pt x="140" y="65"/>
                      <a:pt x="140" y="65"/>
                    </a:cubicBezTo>
                    <a:cubicBezTo>
                      <a:pt x="143" y="75"/>
                      <a:pt x="145" y="87"/>
                      <a:pt x="145" y="101"/>
                    </a:cubicBezTo>
                    <a:cubicBezTo>
                      <a:pt x="110" y="101"/>
                      <a:pt x="110" y="101"/>
                      <a:pt x="110" y="101"/>
                    </a:cubicBezTo>
                    <a:lnTo>
                      <a:pt x="110" y="65"/>
                    </a:lnTo>
                    <a:close/>
                    <a:moveTo>
                      <a:pt x="110" y="108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4" y="122"/>
                      <a:pt x="142" y="135"/>
                      <a:pt x="139" y="145"/>
                    </a:cubicBezTo>
                    <a:cubicBezTo>
                      <a:pt x="110" y="145"/>
                      <a:pt x="110" y="145"/>
                      <a:pt x="110" y="145"/>
                    </a:cubicBezTo>
                    <a:lnTo>
                      <a:pt x="110" y="108"/>
                    </a:lnTo>
                    <a:close/>
                    <a:moveTo>
                      <a:pt x="110" y="187"/>
                    </a:move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36" y="151"/>
                      <a:pt x="136" y="151"/>
                      <a:pt x="136" y="151"/>
                    </a:cubicBezTo>
                    <a:cubicBezTo>
                      <a:pt x="129" y="171"/>
                      <a:pt x="117" y="182"/>
                      <a:pt x="110" y="187"/>
                    </a:cubicBezTo>
                    <a:close/>
                    <a:moveTo>
                      <a:pt x="133" y="184"/>
                    </a:moveTo>
                    <a:cubicBezTo>
                      <a:pt x="139" y="176"/>
                      <a:pt x="146" y="165"/>
                      <a:pt x="150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64" y="166"/>
                      <a:pt x="150" y="177"/>
                      <a:pt x="133" y="184"/>
                    </a:cubicBezTo>
                    <a:close/>
                    <a:moveTo>
                      <a:pt x="178" y="145"/>
                    </a:move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5" y="134"/>
                      <a:pt x="157" y="122"/>
                      <a:pt x="158" y="108"/>
                    </a:cubicBezTo>
                    <a:cubicBezTo>
                      <a:pt x="188" y="108"/>
                      <a:pt x="188" y="108"/>
                      <a:pt x="188" y="108"/>
                    </a:cubicBezTo>
                    <a:cubicBezTo>
                      <a:pt x="188" y="121"/>
                      <a:pt x="184" y="134"/>
                      <a:pt x="178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5724128" y="1419622"/>
                <a:ext cx="236791" cy="267903"/>
              </a:xfrm>
              <a:custGeom>
                <a:avLst/>
                <a:gdLst>
                  <a:gd name="T0" fmla="*/ 78 w 181"/>
                  <a:gd name="T1" fmla="*/ 0 h 206"/>
                  <a:gd name="T2" fmla="*/ 0 w 181"/>
                  <a:gd name="T3" fmla="*/ 36 h 206"/>
                  <a:gd name="T4" fmla="*/ 18 w 181"/>
                  <a:gd name="T5" fmla="*/ 41 h 206"/>
                  <a:gd name="T6" fmla="*/ 46 w 181"/>
                  <a:gd name="T7" fmla="*/ 24 h 206"/>
                  <a:gd name="T8" fmla="*/ 32 w 181"/>
                  <a:gd name="T9" fmla="*/ 48 h 206"/>
                  <a:gd name="T10" fmla="*/ 43 w 181"/>
                  <a:gd name="T11" fmla="*/ 56 h 206"/>
                  <a:gd name="T12" fmla="*/ 70 w 181"/>
                  <a:gd name="T13" fmla="*/ 18 h 206"/>
                  <a:gd name="T14" fmla="*/ 71 w 181"/>
                  <a:gd name="T15" fmla="*/ 18 h 206"/>
                  <a:gd name="T16" fmla="*/ 71 w 181"/>
                  <a:gd name="T17" fmla="*/ 58 h 206"/>
                  <a:gd name="T18" fmla="*/ 46 w 181"/>
                  <a:gd name="T19" fmla="*/ 58 h 206"/>
                  <a:gd name="T20" fmla="*/ 53 w 181"/>
                  <a:gd name="T21" fmla="*/ 64 h 206"/>
                  <a:gd name="T22" fmla="*/ 71 w 181"/>
                  <a:gd name="T23" fmla="*/ 64 h 206"/>
                  <a:gd name="T24" fmla="*/ 71 w 181"/>
                  <a:gd name="T25" fmla="*/ 88 h 206"/>
                  <a:gd name="T26" fmla="*/ 84 w 181"/>
                  <a:gd name="T27" fmla="*/ 124 h 206"/>
                  <a:gd name="T28" fmla="*/ 84 w 181"/>
                  <a:gd name="T29" fmla="*/ 107 h 206"/>
                  <a:gd name="T30" fmla="*/ 119 w 181"/>
                  <a:gd name="T31" fmla="*/ 107 h 206"/>
                  <a:gd name="T32" fmla="*/ 113 w 181"/>
                  <a:gd name="T33" fmla="*/ 144 h 206"/>
                  <a:gd name="T34" fmla="*/ 86 w 181"/>
                  <a:gd name="T35" fmla="*/ 144 h 206"/>
                  <a:gd name="T36" fmla="*/ 85 w 181"/>
                  <a:gd name="T37" fmla="*/ 151 h 206"/>
                  <a:gd name="T38" fmla="*/ 111 w 181"/>
                  <a:gd name="T39" fmla="*/ 151 h 206"/>
                  <a:gd name="T40" fmla="*/ 84 w 181"/>
                  <a:gd name="T41" fmla="*/ 187 h 206"/>
                  <a:gd name="T42" fmla="*/ 84 w 181"/>
                  <a:gd name="T43" fmla="*/ 159 h 206"/>
                  <a:gd name="T44" fmla="*/ 65 w 181"/>
                  <a:gd name="T45" fmla="*/ 205 h 206"/>
                  <a:gd name="T46" fmla="*/ 78 w 181"/>
                  <a:gd name="T47" fmla="*/ 206 h 206"/>
                  <a:gd name="T48" fmla="*/ 181 w 181"/>
                  <a:gd name="T49" fmla="*/ 103 h 206"/>
                  <a:gd name="T50" fmla="*/ 78 w 181"/>
                  <a:gd name="T51" fmla="*/ 0 h 206"/>
                  <a:gd name="T52" fmla="*/ 154 w 181"/>
                  <a:gd name="T53" fmla="*/ 64 h 206"/>
                  <a:gd name="T54" fmla="*/ 163 w 181"/>
                  <a:gd name="T55" fmla="*/ 101 h 206"/>
                  <a:gd name="T56" fmla="*/ 132 w 181"/>
                  <a:gd name="T57" fmla="*/ 101 h 206"/>
                  <a:gd name="T58" fmla="*/ 128 w 181"/>
                  <a:gd name="T59" fmla="*/ 64 h 206"/>
                  <a:gd name="T60" fmla="*/ 154 w 181"/>
                  <a:gd name="T61" fmla="*/ 64 h 206"/>
                  <a:gd name="T62" fmla="*/ 150 w 181"/>
                  <a:gd name="T63" fmla="*/ 58 h 206"/>
                  <a:gd name="T64" fmla="*/ 126 w 181"/>
                  <a:gd name="T65" fmla="*/ 58 h 206"/>
                  <a:gd name="T66" fmla="*/ 109 w 181"/>
                  <a:gd name="T67" fmla="*/ 23 h 206"/>
                  <a:gd name="T68" fmla="*/ 150 w 181"/>
                  <a:gd name="T69" fmla="*/ 58 h 206"/>
                  <a:gd name="T70" fmla="*/ 84 w 181"/>
                  <a:gd name="T71" fmla="*/ 18 h 206"/>
                  <a:gd name="T72" fmla="*/ 85 w 181"/>
                  <a:gd name="T73" fmla="*/ 18 h 206"/>
                  <a:gd name="T74" fmla="*/ 113 w 181"/>
                  <a:gd name="T75" fmla="*/ 58 h 206"/>
                  <a:gd name="T76" fmla="*/ 84 w 181"/>
                  <a:gd name="T77" fmla="*/ 58 h 206"/>
                  <a:gd name="T78" fmla="*/ 84 w 181"/>
                  <a:gd name="T79" fmla="*/ 18 h 206"/>
                  <a:gd name="T80" fmla="*/ 84 w 181"/>
                  <a:gd name="T81" fmla="*/ 101 h 206"/>
                  <a:gd name="T82" fmla="*/ 84 w 181"/>
                  <a:gd name="T83" fmla="*/ 64 h 206"/>
                  <a:gd name="T84" fmla="*/ 115 w 181"/>
                  <a:gd name="T85" fmla="*/ 64 h 206"/>
                  <a:gd name="T86" fmla="*/ 119 w 181"/>
                  <a:gd name="T87" fmla="*/ 101 h 206"/>
                  <a:gd name="T88" fmla="*/ 84 w 181"/>
                  <a:gd name="T89" fmla="*/ 101 h 206"/>
                  <a:gd name="T90" fmla="*/ 107 w 181"/>
                  <a:gd name="T91" fmla="*/ 183 h 206"/>
                  <a:gd name="T92" fmla="*/ 125 w 181"/>
                  <a:gd name="T93" fmla="*/ 151 h 206"/>
                  <a:gd name="T94" fmla="*/ 148 w 181"/>
                  <a:gd name="T95" fmla="*/ 151 h 206"/>
                  <a:gd name="T96" fmla="*/ 107 w 181"/>
                  <a:gd name="T97" fmla="*/ 183 h 206"/>
                  <a:gd name="T98" fmla="*/ 152 w 181"/>
                  <a:gd name="T99" fmla="*/ 144 h 206"/>
                  <a:gd name="T100" fmla="*/ 127 w 181"/>
                  <a:gd name="T101" fmla="*/ 144 h 206"/>
                  <a:gd name="T102" fmla="*/ 132 w 181"/>
                  <a:gd name="T103" fmla="*/ 107 h 206"/>
                  <a:gd name="T104" fmla="*/ 163 w 181"/>
                  <a:gd name="T105" fmla="*/ 107 h 206"/>
                  <a:gd name="T106" fmla="*/ 152 w 181"/>
                  <a:gd name="T107" fmla="*/ 1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1" h="206">
                    <a:moveTo>
                      <a:pt x="78" y="0"/>
                    </a:moveTo>
                    <a:cubicBezTo>
                      <a:pt x="46" y="0"/>
                      <a:pt x="18" y="14"/>
                      <a:pt x="0" y="36"/>
                    </a:cubicBezTo>
                    <a:cubicBezTo>
                      <a:pt x="6" y="37"/>
                      <a:pt x="12" y="39"/>
                      <a:pt x="18" y="41"/>
                    </a:cubicBezTo>
                    <a:cubicBezTo>
                      <a:pt x="26" y="34"/>
                      <a:pt x="36" y="28"/>
                      <a:pt x="46" y="24"/>
                    </a:cubicBezTo>
                    <a:cubicBezTo>
                      <a:pt x="41" y="30"/>
                      <a:pt x="36" y="38"/>
                      <a:pt x="32" y="48"/>
                    </a:cubicBezTo>
                    <a:cubicBezTo>
                      <a:pt x="36" y="50"/>
                      <a:pt x="40" y="53"/>
                      <a:pt x="43" y="56"/>
                    </a:cubicBezTo>
                    <a:cubicBezTo>
                      <a:pt x="51" y="35"/>
                      <a:pt x="62" y="24"/>
                      <a:pt x="70" y="18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8" y="60"/>
                      <a:pt x="51" y="62"/>
                      <a:pt x="53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8" y="99"/>
                      <a:pt x="82" y="111"/>
                      <a:pt x="84" y="124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22"/>
                      <a:pt x="117" y="134"/>
                      <a:pt x="113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7"/>
                      <a:pt x="85" y="149"/>
                      <a:pt x="85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3" y="171"/>
                      <a:pt x="92" y="182"/>
                      <a:pt x="84" y="187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1" y="176"/>
                      <a:pt x="75" y="192"/>
                      <a:pt x="65" y="205"/>
                    </a:cubicBezTo>
                    <a:cubicBezTo>
                      <a:pt x="69" y="206"/>
                      <a:pt x="73" y="206"/>
                      <a:pt x="78" y="206"/>
                    </a:cubicBezTo>
                    <a:cubicBezTo>
                      <a:pt x="135" y="206"/>
                      <a:pt x="181" y="160"/>
                      <a:pt x="181" y="103"/>
                    </a:cubicBezTo>
                    <a:cubicBezTo>
                      <a:pt x="181" y="46"/>
                      <a:pt x="135" y="0"/>
                      <a:pt x="78" y="0"/>
                    </a:cubicBezTo>
                    <a:close/>
                    <a:moveTo>
                      <a:pt x="154" y="64"/>
                    </a:moveTo>
                    <a:cubicBezTo>
                      <a:pt x="160" y="75"/>
                      <a:pt x="163" y="88"/>
                      <a:pt x="163" y="101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2" y="87"/>
                      <a:pt x="131" y="75"/>
                      <a:pt x="128" y="64"/>
                    </a:cubicBezTo>
                    <a:lnTo>
                      <a:pt x="154" y="64"/>
                    </a:lnTo>
                    <a:close/>
                    <a:moveTo>
                      <a:pt x="150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2" y="43"/>
                      <a:pt x="116" y="32"/>
                      <a:pt x="109" y="23"/>
                    </a:cubicBezTo>
                    <a:cubicBezTo>
                      <a:pt x="126" y="30"/>
                      <a:pt x="141" y="42"/>
                      <a:pt x="150" y="58"/>
                    </a:cubicBezTo>
                    <a:close/>
                    <a:moveTo>
                      <a:pt x="84" y="18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93" y="24"/>
                      <a:pt x="105" y="36"/>
                      <a:pt x="113" y="58"/>
                    </a:cubicBezTo>
                    <a:cubicBezTo>
                      <a:pt x="84" y="58"/>
                      <a:pt x="84" y="58"/>
                      <a:pt x="84" y="58"/>
                    </a:cubicBezTo>
                    <a:lnTo>
                      <a:pt x="84" y="18"/>
                    </a:lnTo>
                    <a:close/>
                    <a:moveTo>
                      <a:pt x="84" y="101"/>
                    </a:moveTo>
                    <a:cubicBezTo>
                      <a:pt x="84" y="64"/>
                      <a:pt x="84" y="64"/>
                      <a:pt x="84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7" y="75"/>
                      <a:pt x="119" y="87"/>
                      <a:pt x="119" y="101"/>
                    </a:cubicBezTo>
                    <a:lnTo>
                      <a:pt x="84" y="101"/>
                    </a:lnTo>
                    <a:close/>
                    <a:moveTo>
                      <a:pt x="107" y="183"/>
                    </a:moveTo>
                    <a:cubicBezTo>
                      <a:pt x="114" y="175"/>
                      <a:pt x="120" y="165"/>
                      <a:pt x="125" y="151"/>
                    </a:cubicBezTo>
                    <a:cubicBezTo>
                      <a:pt x="148" y="151"/>
                      <a:pt x="148" y="151"/>
                      <a:pt x="148" y="151"/>
                    </a:cubicBezTo>
                    <a:cubicBezTo>
                      <a:pt x="138" y="165"/>
                      <a:pt x="124" y="177"/>
                      <a:pt x="107" y="183"/>
                    </a:cubicBezTo>
                    <a:close/>
                    <a:moveTo>
                      <a:pt x="152" y="144"/>
                    </a:moveTo>
                    <a:cubicBezTo>
                      <a:pt x="127" y="144"/>
                      <a:pt x="127" y="144"/>
                      <a:pt x="127" y="144"/>
                    </a:cubicBezTo>
                    <a:cubicBezTo>
                      <a:pt x="130" y="134"/>
                      <a:pt x="132" y="122"/>
                      <a:pt x="132" y="107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21"/>
                      <a:pt x="159" y="133"/>
                      <a:pt x="152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664432" y="2349983"/>
            <a:ext cx="1032331" cy="1032331"/>
            <a:chOff x="7284085" y="3867894"/>
            <a:chExt cx="1032331" cy="1032331"/>
          </a:xfrm>
        </p:grpSpPr>
        <p:grpSp>
          <p:nvGrpSpPr>
            <p:cNvPr id="22" name="组合 21"/>
            <p:cNvGrpSpPr/>
            <p:nvPr/>
          </p:nvGrpSpPr>
          <p:grpSpPr>
            <a:xfrm>
              <a:off x="7284085" y="3867894"/>
              <a:ext cx="1032331" cy="1032331"/>
              <a:chOff x="4237154" y="2189980"/>
              <a:chExt cx="1032331" cy="103233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631885" y="4233374"/>
              <a:ext cx="336730" cy="301370"/>
              <a:chOff x="4179036" y="2780140"/>
              <a:chExt cx="336730" cy="30137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24" name="Freeform 50"/>
              <p:cNvSpPr>
                <a:spLocks/>
              </p:cNvSpPr>
              <p:nvPr/>
            </p:nvSpPr>
            <p:spPr bwMode="auto">
              <a:xfrm>
                <a:off x="4179036" y="2886208"/>
                <a:ext cx="121223" cy="188566"/>
              </a:xfrm>
              <a:custGeom>
                <a:avLst/>
                <a:gdLst>
                  <a:gd name="T0" fmla="*/ 42 w 95"/>
                  <a:gd name="T1" fmla="*/ 74 h 148"/>
                  <a:gd name="T2" fmla="*/ 95 w 95"/>
                  <a:gd name="T3" fmla="*/ 3 h 148"/>
                  <a:gd name="T4" fmla="*/ 74 w 95"/>
                  <a:gd name="T5" fmla="*/ 0 h 148"/>
                  <a:gd name="T6" fmla="*/ 0 w 95"/>
                  <a:gd name="T7" fmla="*/ 74 h 148"/>
                  <a:gd name="T8" fmla="*/ 74 w 95"/>
                  <a:gd name="T9" fmla="*/ 148 h 148"/>
                  <a:gd name="T10" fmla="*/ 95 w 95"/>
                  <a:gd name="T11" fmla="*/ 145 h 148"/>
                  <a:gd name="T12" fmla="*/ 42 w 95"/>
                  <a:gd name="T13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48">
                    <a:moveTo>
                      <a:pt x="42" y="74"/>
                    </a:moveTo>
                    <a:cubicBezTo>
                      <a:pt x="42" y="40"/>
                      <a:pt x="64" y="12"/>
                      <a:pt x="95" y="3"/>
                    </a:cubicBezTo>
                    <a:cubicBezTo>
                      <a:pt x="88" y="1"/>
                      <a:pt x="81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81" y="148"/>
                      <a:pt x="88" y="147"/>
                      <a:pt x="95" y="145"/>
                    </a:cubicBezTo>
                    <a:cubicBezTo>
                      <a:pt x="64" y="136"/>
                      <a:pt x="42" y="107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 51"/>
              <p:cNvSpPr>
                <a:spLocks/>
              </p:cNvSpPr>
              <p:nvPr/>
            </p:nvSpPr>
            <p:spPr bwMode="auto">
              <a:xfrm>
                <a:off x="4259851" y="2780140"/>
                <a:ext cx="255915" cy="301370"/>
              </a:xfrm>
              <a:custGeom>
                <a:avLst/>
                <a:gdLst>
                  <a:gd name="T0" fmla="*/ 201 w 201"/>
                  <a:gd name="T1" fmla="*/ 142 h 236"/>
                  <a:gd name="T2" fmla="*/ 183 w 201"/>
                  <a:gd name="T3" fmla="*/ 123 h 236"/>
                  <a:gd name="T4" fmla="*/ 191 w 201"/>
                  <a:gd name="T5" fmla="*/ 109 h 236"/>
                  <a:gd name="T6" fmla="*/ 113 w 201"/>
                  <a:gd name="T7" fmla="*/ 90 h 236"/>
                  <a:gd name="T8" fmla="*/ 109 w 201"/>
                  <a:gd name="T9" fmla="*/ 90 h 236"/>
                  <a:gd name="T10" fmla="*/ 124 w 201"/>
                  <a:gd name="T11" fmla="*/ 74 h 236"/>
                  <a:gd name="T12" fmla="*/ 139 w 201"/>
                  <a:gd name="T13" fmla="*/ 44 h 236"/>
                  <a:gd name="T14" fmla="*/ 123 w 201"/>
                  <a:gd name="T15" fmla="*/ 2 h 236"/>
                  <a:gd name="T16" fmla="*/ 104 w 201"/>
                  <a:gd name="T17" fmla="*/ 33 h 236"/>
                  <a:gd name="T18" fmla="*/ 95 w 201"/>
                  <a:gd name="T19" fmla="*/ 46 h 236"/>
                  <a:gd name="T20" fmla="*/ 44 w 201"/>
                  <a:gd name="T21" fmla="*/ 82 h 236"/>
                  <a:gd name="T22" fmla="*/ 0 w 201"/>
                  <a:gd name="T23" fmla="*/ 163 h 236"/>
                  <a:gd name="T24" fmla="*/ 80 w 201"/>
                  <a:gd name="T25" fmla="*/ 236 h 236"/>
                  <a:gd name="T26" fmla="*/ 137 w 201"/>
                  <a:gd name="T27" fmla="*/ 224 h 236"/>
                  <a:gd name="T28" fmla="*/ 171 w 201"/>
                  <a:gd name="T29" fmla="*/ 206 h 236"/>
                  <a:gd name="T30" fmla="*/ 168 w 201"/>
                  <a:gd name="T31" fmla="*/ 198 h 236"/>
                  <a:gd name="T32" fmla="*/ 191 w 201"/>
                  <a:gd name="T33" fmla="*/ 177 h 236"/>
                  <a:gd name="T34" fmla="*/ 180 w 201"/>
                  <a:gd name="T35" fmla="*/ 162 h 236"/>
                  <a:gd name="T36" fmla="*/ 201 w 201"/>
                  <a:gd name="T37" fmla="*/ 14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1" h="236">
                    <a:moveTo>
                      <a:pt x="201" y="142"/>
                    </a:moveTo>
                    <a:cubicBezTo>
                      <a:pt x="201" y="134"/>
                      <a:pt x="194" y="127"/>
                      <a:pt x="183" y="123"/>
                    </a:cubicBezTo>
                    <a:cubicBezTo>
                      <a:pt x="188" y="119"/>
                      <a:pt x="192" y="114"/>
                      <a:pt x="191" y="109"/>
                    </a:cubicBezTo>
                    <a:cubicBezTo>
                      <a:pt x="190" y="89"/>
                      <a:pt x="140" y="90"/>
                      <a:pt x="113" y="90"/>
                    </a:cubicBezTo>
                    <a:cubicBezTo>
                      <a:pt x="112" y="90"/>
                      <a:pt x="110" y="90"/>
                      <a:pt x="109" y="90"/>
                    </a:cubicBezTo>
                    <a:cubicBezTo>
                      <a:pt x="109" y="85"/>
                      <a:pt x="123" y="79"/>
                      <a:pt x="124" y="74"/>
                    </a:cubicBezTo>
                    <a:cubicBezTo>
                      <a:pt x="131" y="69"/>
                      <a:pt x="137" y="57"/>
                      <a:pt x="139" y="44"/>
                    </a:cubicBezTo>
                    <a:cubicBezTo>
                      <a:pt x="142" y="23"/>
                      <a:pt x="135" y="4"/>
                      <a:pt x="123" y="2"/>
                    </a:cubicBezTo>
                    <a:cubicBezTo>
                      <a:pt x="111" y="0"/>
                      <a:pt x="107" y="12"/>
                      <a:pt x="104" y="33"/>
                    </a:cubicBezTo>
                    <a:cubicBezTo>
                      <a:pt x="103" y="36"/>
                      <a:pt x="95" y="43"/>
                      <a:pt x="95" y="46"/>
                    </a:cubicBezTo>
                    <a:cubicBezTo>
                      <a:pt x="71" y="54"/>
                      <a:pt x="59" y="74"/>
                      <a:pt x="44" y="82"/>
                    </a:cubicBezTo>
                    <a:cubicBezTo>
                      <a:pt x="12" y="94"/>
                      <a:pt x="0" y="128"/>
                      <a:pt x="0" y="163"/>
                    </a:cubicBezTo>
                    <a:cubicBezTo>
                      <a:pt x="0" y="208"/>
                      <a:pt x="33" y="236"/>
                      <a:pt x="80" y="236"/>
                    </a:cubicBezTo>
                    <a:cubicBezTo>
                      <a:pt x="99" y="236"/>
                      <a:pt x="122" y="234"/>
                      <a:pt x="137" y="224"/>
                    </a:cubicBezTo>
                    <a:cubicBezTo>
                      <a:pt x="156" y="221"/>
                      <a:pt x="171" y="217"/>
                      <a:pt x="171" y="206"/>
                    </a:cubicBezTo>
                    <a:cubicBezTo>
                      <a:pt x="171" y="203"/>
                      <a:pt x="170" y="200"/>
                      <a:pt x="168" y="198"/>
                    </a:cubicBezTo>
                    <a:cubicBezTo>
                      <a:pt x="182" y="193"/>
                      <a:pt x="191" y="186"/>
                      <a:pt x="191" y="177"/>
                    </a:cubicBezTo>
                    <a:cubicBezTo>
                      <a:pt x="191" y="171"/>
                      <a:pt x="187" y="166"/>
                      <a:pt x="180" y="162"/>
                    </a:cubicBezTo>
                    <a:cubicBezTo>
                      <a:pt x="193" y="157"/>
                      <a:pt x="201" y="150"/>
                      <a:pt x="201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925366" y="2349983"/>
            <a:ext cx="1032331" cy="1032331"/>
            <a:chOff x="5945803" y="3867894"/>
            <a:chExt cx="1032331" cy="1032331"/>
          </a:xfrm>
        </p:grpSpPr>
        <p:grpSp>
          <p:nvGrpSpPr>
            <p:cNvPr id="29" name="组合 28"/>
            <p:cNvGrpSpPr/>
            <p:nvPr/>
          </p:nvGrpSpPr>
          <p:grpSpPr>
            <a:xfrm>
              <a:off x="5945803" y="3867894"/>
              <a:ext cx="1032331" cy="1032331"/>
              <a:chOff x="4237154" y="2189980"/>
              <a:chExt cx="1032331" cy="103233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288948" y="4223499"/>
              <a:ext cx="346041" cy="321120"/>
              <a:chOff x="6995752" y="1440544"/>
              <a:chExt cx="346041" cy="32112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31" name="Freeform 67"/>
              <p:cNvSpPr>
                <a:spLocks noEditPoints="1"/>
              </p:cNvSpPr>
              <p:nvPr/>
            </p:nvSpPr>
            <p:spPr bwMode="auto">
              <a:xfrm>
                <a:off x="7135476" y="1440544"/>
                <a:ext cx="206317" cy="207543"/>
              </a:xfrm>
              <a:custGeom>
                <a:avLst/>
                <a:gdLst>
                  <a:gd name="T0" fmla="*/ 256 w 281"/>
                  <a:gd name="T1" fmla="*/ 26 h 282"/>
                  <a:gd name="T2" fmla="*/ 163 w 281"/>
                  <a:gd name="T3" fmla="*/ 26 h 282"/>
                  <a:gd name="T4" fmla="*/ 0 w 281"/>
                  <a:gd name="T5" fmla="*/ 190 h 282"/>
                  <a:gd name="T6" fmla="*/ 92 w 281"/>
                  <a:gd name="T7" fmla="*/ 282 h 282"/>
                  <a:gd name="T8" fmla="*/ 256 w 281"/>
                  <a:gd name="T9" fmla="*/ 119 h 282"/>
                  <a:gd name="T10" fmla="*/ 256 w 281"/>
                  <a:gd name="T11" fmla="*/ 26 h 282"/>
                  <a:gd name="T12" fmla="*/ 55 w 281"/>
                  <a:gd name="T13" fmla="*/ 192 h 282"/>
                  <a:gd name="T14" fmla="*/ 44 w 281"/>
                  <a:gd name="T15" fmla="*/ 181 h 282"/>
                  <a:gd name="T16" fmla="*/ 183 w 281"/>
                  <a:gd name="T17" fmla="*/ 42 h 282"/>
                  <a:gd name="T18" fmla="*/ 194 w 281"/>
                  <a:gd name="T19" fmla="*/ 42 h 282"/>
                  <a:gd name="T20" fmla="*/ 194 w 281"/>
                  <a:gd name="T21" fmla="*/ 53 h 282"/>
                  <a:gd name="T22" fmla="*/ 55 w 281"/>
                  <a:gd name="T23" fmla="*/ 192 h 282"/>
                  <a:gd name="T24" fmla="*/ 78 w 281"/>
                  <a:gd name="T25" fmla="*/ 215 h 282"/>
                  <a:gd name="T26" fmla="*/ 67 w 281"/>
                  <a:gd name="T27" fmla="*/ 204 h 282"/>
                  <a:gd name="T28" fmla="*/ 217 w 281"/>
                  <a:gd name="T29" fmla="*/ 54 h 282"/>
                  <a:gd name="T30" fmla="*/ 228 w 281"/>
                  <a:gd name="T31" fmla="*/ 54 h 282"/>
                  <a:gd name="T32" fmla="*/ 228 w 281"/>
                  <a:gd name="T33" fmla="*/ 65 h 282"/>
                  <a:gd name="T34" fmla="*/ 78 w 281"/>
                  <a:gd name="T35" fmla="*/ 215 h 282"/>
                  <a:gd name="T36" fmla="*/ 101 w 281"/>
                  <a:gd name="T37" fmla="*/ 238 h 282"/>
                  <a:gd name="T38" fmla="*/ 90 w 281"/>
                  <a:gd name="T39" fmla="*/ 227 h 282"/>
                  <a:gd name="T40" fmla="*/ 229 w 281"/>
                  <a:gd name="T41" fmla="*/ 88 h 282"/>
                  <a:gd name="T42" fmla="*/ 240 w 281"/>
                  <a:gd name="T43" fmla="*/ 88 h 282"/>
                  <a:gd name="T44" fmla="*/ 240 w 281"/>
                  <a:gd name="T45" fmla="*/ 99 h 282"/>
                  <a:gd name="T46" fmla="*/ 101 w 281"/>
                  <a:gd name="T47" fmla="*/ 23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82">
                    <a:moveTo>
                      <a:pt x="256" y="26"/>
                    </a:moveTo>
                    <a:cubicBezTo>
                      <a:pt x="230" y="0"/>
                      <a:pt x="189" y="0"/>
                      <a:pt x="163" y="26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256" y="119"/>
                      <a:pt x="256" y="119"/>
                      <a:pt x="256" y="119"/>
                    </a:cubicBezTo>
                    <a:cubicBezTo>
                      <a:pt x="281" y="93"/>
                      <a:pt x="281" y="52"/>
                      <a:pt x="256" y="26"/>
                    </a:cubicBezTo>
                    <a:close/>
                    <a:moveTo>
                      <a:pt x="55" y="192"/>
                    </a:moveTo>
                    <a:cubicBezTo>
                      <a:pt x="44" y="181"/>
                      <a:pt x="44" y="181"/>
                      <a:pt x="44" y="181"/>
                    </a:cubicBezTo>
                    <a:cubicBezTo>
                      <a:pt x="183" y="42"/>
                      <a:pt x="183" y="42"/>
                      <a:pt x="183" y="42"/>
                    </a:cubicBezTo>
                    <a:cubicBezTo>
                      <a:pt x="186" y="39"/>
                      <a:pt x="191" y="39"/>
                      <a:pt x="194" y="42"/>
                    </a:cubicBezTo>
                    <a:cubicBezTo>
                      <a:pt x="197" y="45"/>
                      <a:pt x="197" y="50"/>
                      <a:pt x="194" y="53"/>
                    </a:cubicBezTo>
                    <a:lnTo>
                      <a:pt x="55" y="192"/>
                    </a:lnTo>
                    <a:close/>
                    <a:moveTo>
                      <a:pt x="78" y="215"/>
                    </a:moveTo>
                    <a:cubicBezTo>
                      <a:pt x="67" y="204"/>
                      <a:pt x="67" y="204"/>
                      <a:pt x="67" y="204"/>
                    </a:cubicBezTo>
                    <a:cubicBezTo>
                      <a:pt x="217" y="54"/>
                      <a:pt x="217" y="54"/>
                      <a:pt x="217" y="54"/>
                    </a:cubicBezTo>
                    <a:cubicBezTo>
                      <a:pt x="220" y="51"/>
                      <a:pt x="225" y="51"/>
                      <a:pt x="228" y="54"/>
                    </a:cubicBezTo>
                    <a:cubicBezTo>
                      <a:pt x="231" y="57"/>
                      <a:pt x="231" y="62"/>
                      <a:pt x="228" y="65"/>
                    </a:cubicBezTo>
                    <a:lnTo>
                      <a:pt x="78" y="215"/>
                    </a:lnTo>
                    <a:close/>
                    <a:moveTo>
                      <a:pt x="101" y="238"/>
                    </a:moveTo>
                    <a:cubicBezTo>
                      <a:pt x="90" y="227"/>
                      <a:pt x="90" y="227"/>
                      <a:pt x="90" y="227"/>
                    </a:cubicBezTo>
                    <a:cubicBezTo>
                      <a:pt x="229" y="88"/>
                      <a:pt x="229" y="88"/>
                      <a:pt x="229" y="88"/>
                    </a:cubicBezTo>
                    <a:cubicBezTo>
                      <a:pt x="232" y="85"/>
                      <a:pt x="237" y="85"/>
                      <a:pt x="240" y="88"/>
                    </a:cubicBezTo>
                    <a:cubicBezTo>
                      <a:pt x="243" y="91"/>
                      <a:pt x="243" y="96"/>
                      <a:pt x="240" y="99"/>
                    </a:cubicBezTo>
                    <a:lnTo>
                      <a:pt x="101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>
                <a:off x="7020673" y="1617855"/>
                <a:ext cx="142584" cy="143809"/>
              </a:xfrm>
              <a:custGeom>
                <a:avLst/>
                <a:gdLst>
                  <a:gd name="T0" fmla="*/ 227 w 349"/>
                  <a:gd name="T1" fmla="*/ 209 h 352"/>
                  <a:gd name="T2" fmla="*/ 210 w 349"/>
                  <a:gd name="T3" fmla="*/ 193 h 352"/>
                  <a:gd name="T4" fmla="*/ 349 w 349"/>
                  <a:gd name="T5" fmla="*/ 54 h 352"/>
                  <a:gd name="T6" fmla="*/ 295 w 349"/>
                  <a:gd name="T7" fmla="*/ 0 h 352"/>
                  <a:gd name="T8" fmla="*/ 156 w 349"/>
                  <a:gd name="T9" fmla="*/ 139 h 352"/>
                  <a:gd name="T10" fmla="*/ 142 w 349"/>
                  <a:gd name="T11" fmla="*/ 125 h 352"/>
                  <a:gd name="T12" fmla="*/ 110 w 349"/>
                  <a:gd name="T13" fmla="*/ 141 h 352"/>
                  <a:gd name="T14" fmla="*/ 0 w 349"/>
                  <a:gd name="T15" fmla="*/ 317 h 352"/>
                  <a:gd name="T16" fmla="*/ 32 w 349"/>
                  <a:gd name="T17" fmla="*/ 352 h 352"/>
                  <a:gd name="T18" fmla="*/ 207 w 349"/>
                  <a:gd name="T19" fmla="*/ 242 h 352"/>
                  <a:gd name="T20" fmla="*/ 227 w 349"/>
                  <a:gd name="T21" fmla="*/ 20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352">
                    <a:moveTo>
                      <a:pt x="227" y="209"/>
                    </a:moveTo>
                    <a:lnTo>
                      <a:pt x="210" y="193"/>
                    </a:lnTo>
                    <a:lnTo>
                      <a:pt x="349" y="54"/>
                    </a:lnTo>
                    <a:lnTo>
                      <a:pt x="295" y="0"/>
                    </a:lnTo>
                    <a:lnTo>
                      <a:pt x="156" y="139"/>
                    </a:lnTo>
                    <a:lnTo>
                      <a:pt x="142" y="125"/>
                    </a:lnTo>
                    <a:lnTo>
                      <a:pt x="110" y="141"/>
                    </a:lnTo>
                    <a:lnTo>
                      <a:pt x="0" y="317"/>
                    </a:lnTo>
                    <a:lnTo>
                      <a:pt x="32" y="352"/>
                    </a:lnTo>
                    <a:lnTo>
                      <a:pt x="207" y="242"/>
                    </a:lnTo>
                    <a:lnTo>
                      <a:pt x="227" y="20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6995752" y="1443812"/>
                <a:ext cx="151980" cy="151980"/>
              </a:xfrm>
              <a:custGeom>
                <a:avLst/>
                <a:gdLst>
                  <a:gd name="T0" fmla="*/ 104 w 207"/>
                  <a:gd name="T1" fmla="*/ 0 h 207"/>
                  <a:gd name="T2" fmla="*/ 78 w 207"/>
                  <a:gd name="T3" fmla="*/ 3 h 207"/>
                  <a:gd name="T4" fmla="*/ 81 w 207"/>
                  <a:gd name="T5" fmla="*/ 5 h 207"/>
                  <a:gd name="T6" fmla="*/ 118 w 207"/>
                  <a:gd name="T7" fmla="*/ 43 h 207"/>
                  <a:gd name="T8" fmla="*/ 118 w 207"/>
                  <a:gd name="T9" fmla="*/ 112 h 207"/>
                  <a:gd name="T10" fmla="*/ 49 w 207"/>
                  <a:gd name="T11" fmla="*/ 112 h 207"/>
                  <a:gd name="T12" fmla="*/ 12 w 207"/>
                  <a:gd name="T13" fmla="*/ 74 h 207"/>
                  <a:gd name="T14" fmla="*/ 7 w 207"/>
                  <a:gd name="T15" fmla="*/ 68 h 207"/>
                  <a:gd name="T16" fmla="*/ 0 w 207"/>
                  <a:gd name="T17" fmla="*/ 103 h 207"/>
                  <a:gd name="T18" fmla="*/ 104 w 207"/>
                  <a:gd name="T19" fmla="*/ 207 h 207"/>
                  <a:gd name="T20" fmla="*/ 207 w 207"/>
                  <a:gd name="T21" fmla="*/ 103 h 207"/>
                  <a:gd name="T22" fmla="*/ 104 w 207"/>
                  <a:gd name="T2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07">
                    <a:moveTo>
                      <a:pt x="104" y="0"/>
                    </a:moveTo>
                    <a:cubicBezTo>
                      <a:pt x="95" y="0"/>
                      <a:pt x="86" y="1"/>
                      <a:pt x="78" y="3"/>
                    </a:cubicBezTo>
                    <a:cubicBezTo>
                      <a:pt x="79" y="4"/>
                      <a:pt x="80" y="5"/>
                      <a:pt x="81" y="5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37" y="62"/>
                      <a:pt x="137" y="93"/>
                      <a:pt x="118" y="112"/>
                    </a:cubicBezTo>
                    <a:cubicBezTo>
                      <a:pt x="99" y="131"/>
                      <a:pt x="68" y="131"/>
                      <a:pt x="49" y="11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2"/>
                      <a:pt x="8" y="70"/>
                      <a:pt x="7" y="68"/>
                    </a:cubicBezTo>
                    <a:cubicBezTo>
                      <a:pt x="3" y="79"/>
                      <a:pt x="0" y="91"/>
                      <a:pt x="0" y="103"/>
                    </a:cubicBezTo>
                    <a:cubicBezTo>
                      <a:pt x="0" y="161"/>
                      <a:pt x="47" y="207"/>
                      <a:pt x="104" y="207"/>
                    </a:cubicBezTo>
                    <a:cubicBezTo>
                      <a:pt x="161" y="207"/>
                      <a:pt x="207" y="161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Freeform 70"/>
              <p:cNvSpPr>
                <a:spLocks noEditPoints="1"/>
              </p:cNvSpPr>
              <p:nvPr/>
            </p:nvSpPr>
            <p:spPr bwMode="auto">
              <a:xfrm>
                <a:off x="7183684" y="1623983"/>
                <a:ext cx="136864" cy="136864"/>
              </a:xfrm>
              <a:custGeom>
                <a:avLst/>
                <a:gdLst>
                  <a:gd name="T0" fmla="*/ 164 w 186"/>
                  <a:gd name="T1" fmla="*/ 164 h 186"/>
                  <a:gd name="T2" fmla="*/ 164 w 186"/>
                  <a:gd name="T3" fmla="*/ 83 h 186"/>
                  <a:gd name="T4" fmla="*/ 81 w 186"/>
                  <a:gd name="T5" fmla="*/ 0 h 186"/>
                  <a:gd name="T6" fmla="*/ 0 w 186"/>
                  <a:gd name="T7" fmla="*/ 81 h 186"/>
                  <a:gd name="T8" fmla="*/ 82 w 186"/>
                  <a:gd name="T9" fmla="*/ 164 h 186"/>
                  <a:gd name="T10" fmla="*/ 164 w 186"/>
                  <a:gd name="T11" fmla="*/ 164 h 186"/>
                  <a:gd name="T12" fmla="*/ 109 w 186"/>
                  <a:gd name="T13" fmla="*/ 109 h 186"/>
                  <a:gd name="T14" fmla="*/ 142 w 186"/>
                  <a:gd name="T15" fmla="*/ 109 h 186"/>
                  <a:gd name="T16" fmla="*/ 142 w 186"/>
                  <a:gd name="T17" fmla="*/ 143 h 186"/>
                  <a:gd name="T18" fmla="*/ 109 w 186"/>
                  <a:gd name="T19" fmla="*/ 143 h 186"/>
                  <a:gd name="T20" fmla="*/ 109 w 186"/>
                  <a:gd name="T21" fmla="*/ 10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6" h="186">
                    <a:moveTo>
                      <a:pt x="164" y="164"/>
                    </a:moveTo>
                    <a:cubicBezTo>
                      <a:pt x="186" y="142"/>
                      <a:pt x="186" y="105"/>
                      <a:pt x="164" y="8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05" y="186"/>
                      <a:pt x="141" y="186"/>
                      <a:pt x="164" y="164"/>
                    </a:cubicBezTo>
                    <a:close/>
                    <a:moveTo>
                      <a:pt x="109" y="109"/>
                    </a:moveTo>
                    <a:cubicBezTo>
                      <a:pt x="118" y="100"/>
                      <a:pt x="133" y="100"/>
                      <a:pt x="142" y="109"/>
                    </a:cubicBezTo>
                    <a:cubicBezTo>
                      <a:pt x="152" y="118"/>
                      <a:pt x="152" y="133"/>
                      <a:pt x="142" y="143"/>
                    </a:cubicBezTo>
                    <a:cubicBezTo>
                      <a:pt x="133" y="152"/>
                      <a:pt x="118" y="152"/>
                      <a:pt x="109" y="143"/>
                    </a:cubicBezTo>
                    <a:cubicBezTo>
                      <a:pt x="99" y="133"/>
                      <a:pt x="99" y="118"/>
                      <a:pt x="10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右箭头 38"/>
          <p:cNvSpPr/>
          <p:nvPr/>
        </p:nvSpPr>
        <p:spPr>
          <a:xfrm>
            <a:off x="2678734" y="2732515"/>
            <a:ext cx="308401" cy="267267"/>
          </a:xfrm>
          <a:prstGeom prst="rightArrow">
            <a:avLst/>
          </a:prstGeom>
          <a:solidFill>
            <a:srgbClr val="807F7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4417799" y="2732515"/>
            <a:ext cx="308401" cy="267267"/>
          </a:xfrm>
          <a:prstGeom prst="rightArrow">
            <a:avLst/>
          </a:prstGeom>
          <a:solidFill>
            <a:srgbClr val="807F7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6156864" y="2732515"/>
            <a:ext cx="308401" cy="267267"/>
          </a:xfrm>
          <a:prstGeom prst="rightArrow">
            <a:avLst/>
          </a:prstGeom>
          <a:solidFill>
            <a:srgbClr val="807F7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28867" y="1485887"/>
            <a:ext cx="2019530" cy="653815"/>
            <a:chOff x="1067288" y="3400551"/>
            <a:chExt cx="2019530" cy="653815"/>
          </a:xfrm>
        </p:grpSpPr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426251" y="1485887"/>
            <a:ext cx="2019530" cy="653815"/>
            <a:chOff x="1067288" y="3400551"/>
            <a:chExt cx="2019530" cy="653815"/>
          </a:xfrm>
        </p:grpSpPr>
        <p:sp>
          <p:nvSpPr>
            <p:cNvPr id="46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699792" y="3574119"/>
            <a:ext cx="2019530" cy="653815"/>
            <a:chOff x="1067288" y="3400551"/>
            <a:chExt cx="2019530" cy="653815"/>
          </a:xfrm>
        </p:grpSpPr>
        <p:sp>
          <p:nvSpPr>
            <p:cNvPr id="49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197176" y="3574119"/>
            <a:ext cx="2019530" cy="653815"/>
            <a:chOff x="1067288" y="3400551"/>
            <a:chExt cx="2019530" cy="653815"/>
          </a:xfrm>
        </p:grpSpPr>
        <p:sp>
          <p:nvSpPr>
            <p:cNvPr id="52" name="AutoShape 25"/>
            <p:cNvSpPr>
              <a:spLocks/>
            </p:cNvSpPr>
            <p:nvPr/>
          </p:nvSpPr>
          <p:spPr bwMode="auto">
            <a:xfrm>
              <a:off x="1441857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AutoShape 26"/>
            <p:cNvSpPr>
              <a:spLocks/>
            </p:cNvSpPr>
            <p:nvPr/>
          </p:nvSpPr>
          <p:spPr bwMode="auto">
            <a:xfrm>
              <a:off x="1067288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8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00"/>
                            </p:stCondLst>
                            <p:childTnLst>
                              <p:par>
                                <p:cTn id="5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00"/>
                            </p:stCondLst>
                            <p:childTnLst>
                              <p:par>
                                <p:cTn id="6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3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>
            <a:off x="2100674" y="4184967"/>
            <a:ext cx="550062" cy="301568"/>
          </a:xfrm>
          <a:custGeom>
            <a:avLst/>
            <a:gdLst>
              <a:gd name="T0" fmla="*/ 11 w 1369"/>
              <a:gd name="T1" fmla="*/ 492 h 755"/>
              <a:gd name="T2" fmla="*/ 38 w 1369"/>
              <a:gd name="T3" fmla="*/ 432 h 755"/>
              <a:gd name="T4" fmla="*/ 80 w 1369"/>
              <a:gd name="T5" fmla="*/ 361 h 755"/>
              <a:gd name="T6" fmla="*/ 142 w 1369"/>
              <a:gd name="T7" fmla="*/ 285 h 755"/>
              <a:gd name="T8" fmla="*/ 226 w 1369"/>
              <a:gd name="T9" fmla="*/ 209 h 755"/>
              <a:gd name="T10" fmla="*/ 315 w 1369"/>
              <a:gd name="T11" fmla="*/ 149 h 755"/>
              <a:gd name="T12" fmla="*/ 377 w 1369"/>
              <a:gd name="T13" fmla="*/ 114 h 755"/>
              <a:gd name="T14" fmla="*/ 446 w 1369"/>
              <a:gd name="T15" fmla="*/ 84 h 755"/>
              <a:gd name="T16" fmla="*/ 525 w 1369"/>
              <a:gd name="T17" fmla="*/ 58 h 755"/>
              <a:gd name="T18" fmla="*/ 610 w 1369"/>
              <a:gd name="T19" fmla="*/ 35 h 755"/>
              <a:gd name="T20" fmla="*/ 704 w 1369"/>
              <a:gd name="T21" fmla="*/ 18 h 755"/>
              <a:gd name="T22" fmla="*/ 808 w 1369"/>
              <a:gd name="T23" fmla="*/ 6 h 755"/>
              <a:gd name="T24" fmla="*/ 920 w 1369"/>
              <a:gd name="T25" fmla="*/ 0 h 755"/>
              <a:gd name="T26" fmla="*/ 1043 w 1369"/>
              <a:gd name="T27" fmla="*/ 1 h 755"/>
              <a:gd name="T28" fmla="*/ 1175 w 1369"/>
              <a:gd name="T29" fmla="*/ 10 h 755"/>
              <a:gd name="T30" fmla="*/ 1319 w 1369"/>
              <a:gd name="T31" fmla="*/ 27 h 755"/>
              <a:gd name="T32" fmla="*/ 1355 w 1369"/>
              <a:gd name="T33" fmla="*/ 33 h 755"/>
              <a:gd name="T34" fmla="*/ 1311 w 1369"/>
              <a:gd name="T35" fmla="*/ 40 h 755"/>
              <a:gd name="T36" fmla="*/ 1267 w 1369"/>
              <a:gd name="T37" fmla="*/ 61 h 755"/>
              <a:gd name="T38" fmla="*/ 1221 w 1369"/>
              <a:gd name="T39" fmla="*/ 93 h 755"/>
              <a:gd name="T40" fmla="*/ 1160 w 1369"/>
              <a:gd name="T41" fmla="*/ 149 h 755"/>
              <a:gd name="T42" fmla="*/ 1076 w 1369"/>
              <a:gd name="T43" fmla="*/ 246 h 755"/>
              <a:gd name="T44" fmla="*/ 986 w 1369"/>
              <a:gd name="T45" fmla="*/ 369 h 755"/>
              <a:gd name="T46" fmla="*/ 934 w 1369"/>
              <a:gd name="T47" fmla="*/ 444 h 755"/>
              <a:gd name="T48" fmla="*/ 866 w 1369"/>
              <a:gd name="T49" fmla="*/ 527 h 755"/>
              <a:gd name="T50" fmla="*/ 792 w 1369"/>
              <a:gd name="T51" fmla="*/ 599 h 755"/>
              <a:gd name="T52" fmla="*/ 712 w 1369"/>
              <a:gd name="T53" fmla="*/ 659 h 755"/>
              <a:gd name="T54" fmla="*/ 630 w 1369"/>
              <a:gd name="T55" fmla="*/ 705 h 755"/>
              <a:gd name="T56" fmla="*/ 544 w 1369"/>
              <a:gd name="T57" fmla="*/ 737 h 755"/>
              <a:gd name="T58" fmla="*/ 455 w 1369"/>
              <a:gd name="T59" fmla="*/ 753 h 755"/>
              <a:gd name="T60" fmla="*/ 366 w 1369"/>
              <a:gd name="T61" fmla="*/ 754 h 755"/>
              <a:gd name="T62" fmla="*/ 276 w 1369"/>
              <a:gd name="T63" fmla="*/ 738 h 755"/>
              <a:gd name="T64" fmla="*/ 185 w 1369"/>
              <a:gd name="T65" fmla="*/ 704 h 755"/>
              <a:gd name="T66" fmla="*/ 96 w 1369"/>
              <a:gd name="T67" fmla="*/ 650 h 755"/>
              <a:gd name="T68" fmla="*/ 96 w 1369"/>
              <a:gd name="T69" fmla="*/ 587 h 755"/>
              <a:gd name="T70" fmla="*/ 192 w 1369"/>
              <a:gd name="T71" fmla="*/ 476 h 755"/>
              <a:gd name="T72" fmla="*/ 297 w 1369"/>
              <a:gd name="T73" fmla="*/ 381 h 755"/>
              <a:gd name="T74" fmla="*/ 403 w 1369"/>
              <a:gd name="T75" fmla="*/ 302 h 755"/>
              <a:gd name="T76" fmla="*/ 510 w 1369"/>
              <a:gd name="T77" fmla="*/ 238 h 755"/>
              <a:gd name="T78" fmla="*/ 612 w 1369"/>
              <a:gd name="T79" fmla="*/ 186 h 755"/>
              <a:gd name="T80" fmla="*/ 706 w 1369"/>
              <a:gd name="T81" fmla="*/ 146 h 755"/>
              <a:gd name="T82" fmla="*/ 834 w 1369"/>
              <a:gd name="T83" fmla="*/ 102 h 755"/>
              <a:gd name="T84" fmla="*/ 924 w 1369"/>
              <a:gd name="T85" fmla="*/ 79 h 755"/>
              <a:gd name="T86" fmla="*/ 863 w 1369"/>
              <a:gd name="T87" fmla="*/ 86 h 755"/>
              <a:gd name="T88" fmla="*/ 706 w 1369"/>
              <a:gd name="T89" fmla="*/ 114 h 755"/>
              <a:gd name="T90" fmla="*/ 604 w 1369"/>
              <a:gd name="T91" fmla="*/ 142 h 755"/>
              <a:gd name="T92" fmla="*/ 494 w 1369"/>
              <a:gd name="T93" fmla="*/ 178 h 755"/>
              <a:gd name="T94" fmla="*/ 378 w 1369"/>
              <a:gd name="T95" fmla="*/ 226 h 755"/>
              <a:gd name="T96" fmla="*/ 264 w 1369"/>
              <a:gd name="T97" fmla="*/ 286 h 755"/>
              <a:gd name="T98" fmla="*/ 154 w 1369"/>
              <a:gd name="T99" fmla="*/ 361 h 755"/>
              <a:gd name="T100" fmla="*/ 72 w 1369"/>
              <a:gd name="T101" fmla="*/ 437 h 755"/>
              <a:gd name="T102" fmla="*/ 27 w 1369"/>
              <a:gd name="T103" fmla="*/ 487 h 755"/>
              <a:gd name="T104" fmla="*/ 0 w 1369"/>
              <a:gd name="T105" fmla="*/ 52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69" h="755">
                <a:moveTo>
                  <a:pt x="0" y="523"/>
                </a:moveTo>
                <a:lnTo>
                  <a:pt x="0" y="523"/>
                </a:lnTo>
                <a:lnTo>
                  <a:pt x="11" y="492"/>
                </a:lnTo>
                <a:lnTo>
                  <a:pt x="18" y="474"/>
                </a:lnTo>
                <a:lnTo>
                  <a:pt x="27" y="454"/>
                </a:lnTo>
                <a:lnTo>
                  <a:pt x="38" y="432"/>
                </a:lnTo>
                <a:lnTo>
                  <a:pt x="50" y="410"/>
                </a:lnTo>
                <a:lnTo>
                  <a:pt x="64" y="385"/>
                </a:lnTo>
                <a:lnTo>
                  <a:pt x="80" y="361"/>
                </a:lnTo>
                <a:lnTo>
                  <a:pt x="99" y="336"/>
                </a:lnTo>
                <a:lnTo>
                  <a:pt x="119" y="311"/>
                </a:lnTo>
                <a:lnTo>
                  <a:pt x="142" y="285"/>
                </a:lnTo>
                <a:lnTo>
                  <a:pt x="167" y="259"/>
                </a:lnTo>
                <a:lnTo>
                  <a:pt x="195" y="234"/>
                </a:lnTo>
                <a:lnTo>
                  <a:pt x="226" y="209"/>
                </a:lnTo>
                <a:lnTo>
                  <a:pt x="259" y="184"/>
                </a:lnTo>
                <a:lnTo>
                  <a:pt x="295" y="160"/>
                </a:lnTo>
                <a:lnTo>
                  <a:pt x="315" y="149"/>
                </a:lnTo>
                <a:lnTo>
                  <a:pt x="335" y="137"/>
                </a:lnTo>
                <a:lnTo>
                  <a:pt x="355" y="126"/>
                </a:lnTo>
                <a:lnTo>
                  <a:pt x="377" y="114"/>
                </a:lnTo>
                <a:lnTo>
                  <a:pt x="399" y="104"/>
                </a:lnTo>
                <a:lnTo>
                  <a:pt x="422" y="94"/>
                </a:lnTo>
                <a:lnTo>
                  <a:pt x="446" y="84"/>
                </a:lnTo>
                <a:lnTo>
                  <a:pt x="472" y="75"/>
                </a:lnTo>
                <a:lnTo>
                  <a:pt x="498" y="66"/>
                </a:lnTo>
                <a:lnTo>
                  <a:pt x="525" y="58"/>
                </a:lnTo>
                <a:lnTo>
                  <a:pt x="552" y="50"/>
                </a:lnTo>
                <a:lnTo>
                  <a:pt x="581" y="42"/>
                </a:lnTo>
                <a:lnTo>
                  <a:pt x="610" y="35"/>
                </a:lnTo>
                <a:lnTo>
                  <a:pt x="641" y="29"/>
                </a:lnTo>
                <a:lnTo>
                  <a:pt x="672" y="23"/>
                </a:lnTo>
                <a:lnTo>
                  <a:pt x="704" y="18"/>
                </a:lnTo>
                <a:lnTo>
                  <a:pt x="738" y="13"/>
                </a:lnTo>
                <a:lnTo>
                  <a:pt x="773" y="9"/>
                </a:lnTo>
                <a:lnTo>
                  <a:pt x="808" y="6"/>
                </a:lnTo>
                <a:lnTo>
                  <a:pt x="844" y="3"/>
                </a:lnTo>
                <a:lnTo>
                  <a:pt x="882" y="1"/>
                </a:lnTo>
                <a:lnTo>
                  <a:pt x="920" y="0"/>
                </a:lnTo>
                <a:lnTo>
                  <a:pt x="960" y="0"/>
                </a:lnTo>
                <a:lnTo>
                  <a:pt x="1001" y="0"/>
                </a:lnTo>
                <a:lnTo>
                  <a:pt x="1043" y="1"/>
                </a:lnTo>
                <a:lnTo>
                  <a:pt x="1086" y="3"/>
                </a:lnTo>
                <a:lnTo>
                  <a:pt x="1130" y="6"/>
                </a:lnTo>
                <a:lnTo>
                  <a:pt x="1175" y="10"/>
                </a:lnTo>
                <a:lnTo>
                  <a:pt x="1223" y="15"/>
                </a:lnTo>
                <a:lnTo>
                  <a:pt x="1270" y="20"/>
                </a:lnTo>
                <a:lnTo>
                  <a:pt x="1319" y="27"/>
                </a:lnTo>
                <a:lnTo>
                  <a:pt x="1369" y="34"/>
                </a:lnTo>
                <a:lnTo>
                  <a:pt x="1369" y="34"/>
                </a:lnTo>
                <a:lnTo>
                  <a:pt x="1355" y="33"/>
                </a:lnTo>
                <a:lnTo>
                  <a:pt x="1341" y="34"/>
                </a:lnTo>
                <a:lnTo>
                  <a:pt x="1326" y="36"/>
                </a:lnTo>
                <a:lnTo>
                  <a:pt x="1311" y="40"/>
                </a:lnTo>
                <a:lnTo>
                  <a:pt x="1297" y="46"/>
                </a:lnTo>
                <a:lnTo>
                  <a:pt x="1282" y="53"/>
                </a:lnTo>
                <a:lnTo>
                  <a:pt x="1267" y="61"/>
                </a:lnTo>
                <a:lnTo>
                  <a:pt x="1251" y="70"/>
                </a:lnTo>
                <a:lnTo>
                  <a:pt x="1236" y="81"/>
                </a:lnTo>
                <a:lnTo>
                  <a:pt x="1221" y="93"/>
                </a:lnTo>
                <a:lnTo>
                  <a:pt x="1205" y="105"/>
                </a:lnTo>
                <a:lnTo>
                  <a:pt x="1190" y="120"/>
                </a:lnTo>
                <a:lnTo>
                  <a:pt x="1160" y="149"/>
                </a:lnTo>
                <a:lnTo>
                  <a:pt x="1131" y="180"/>
                </a:lnTo>
                <a:lnTo>
                  <a:pt x="1103" y="213"/>
                </a:lnTo>
                <a:lnTo>
                  <a:pt x="1076" y="246"/>
                </a:lnTo>
                <a:lnTo>
                  <a:pt x="1051" y="279"/>
                </a:lnTo>
                <a:lnTo>
                  <a:pt x="1027" y="311"/>
                </a:lnTo>
                <a:lnTo>
                  <a:pt x="986" y="369"/>
                </a:lnTo>
                <a:lnTo>
                  <a:pt x="955" y="414"/>
                </a:lnTo>
                <a:lnTo>
                  <a:pt x="955" y="414"/>
                </a:lnTo>
                <a:lnTo>
                  <a:pt x="934" y="444"/>
                </a:lnTo>
                <a:lnTo>
                  <a:pt x="912" y="473"/>
                </a:lnTo>
                <a:lnTo>
                  <a:pt x="889" y="501"/>
                </a:lnTo>
                <a:lnTo>
                  <a:pt x="866" y="527"/>
                </a:lnTo>
                <a:lnTo>
                  <a:pt x="842" y="552"/>
                </a:lnTo>
                <a:lnTo>
                  <a:pt x="817" y="576"/>
                </a:lnTo>
                <a:lnTo>
                  <a:pt x="792" y="599"/>
                </a:lnTo>
                <a:lnTo>
                  <a:pt x="766" y="620"/>
                </a:lnTo>
                <a:lnTo>
                  <a:pt x="740" y="640"/>
                </a:lnTo>
                <a:lnTo>
                  <a:pt x="712" y="659"/>
                </a:lnTo>
                <a:lnTo>
                  <a:pt x="685" y="676"/>
                </a:lnTo>
                <a:lnTo>
                  <a:pt x="657" y="691"/>
                </a:lnTo>
                <a:lnTo>
                  <a:pt x="630" y="705"/>
                </a:lnTo>
                <a:lnTo>
                  <a:pt x="601" y="717"/>
                </a:lnTo>
                <a:lnTo>
                  <a:pt x="573" y="728"/>
                </a:lnTo>
                <a:lnTo>
                  <a:pt x="544" y="737"/>
                </a:lnTo>
                <a:lnTo>
                  <a:pt x="515" y="744"/>
                </a:lnTo>
                <a:lnTo>
                  <a:pt x="486" y="749"/>
                </a:lnTo>
                <a:lnTo>
                  <a:pt x="455" y="753"/>
                </a:lnTo>
                <a:lnTo>
                  <a:pt x="425" y="755"/>
                </a:lnTo>
                <a:lnTo>
                  <a:pt x="396" y="755"/>
                </a:lnTo>
                <a:lnTo>
                  <a:pt x="366" y="754"/>
                </a:lnTo>
                <a:lnTo>
                  <a:pt x="336" y="750"/>
                </a:lnTo>
                <a:lnTo>
                  <a:pt x="306" y="745"/>
                </a:lnTo>
                <a:lnTo>
                  <a:pt x="276" y="738"/>
                </a:lnTo>
                <a:lnTo>
                  <a:pt x="246" y="728"/>
                </a:lnTo>
                <a:lnTo>
                  <a:pt x="216" y="717"/>
                </a:lnTo>
                <a:lnTo>
                  <a:pt x="185" y="704"/>
                </a:lnTo>
                <a:lnTo>
                  <a:pt x="155" y="688"/>
                </a:lnTo>
                <a:lnTo>
                  <a:pt x="125" y="671"/>
                </a:lnTo>
                <a:lnTo>
                  <a:pt x="96" y="650"/>
                </a:lnTo>
                <a:lnTo>
                  <a:pt x="66" y="628"/>
                </a:lnTo>
                <a:lnTo>
                  <a:pt x="66" y="628"/>
                </a:lnTo>
                <a:lnTo>
                  <a:pt x="96" y="587"/>
                </a:lnTo>
                <a:lnTo>
                  <a:pt x="127" y="549"/>
                </a:lnTo>
                <a:lnTo>
                  <a:pt x="159" y="512"/>
                </a:lnTo>
                <a:lnTo>
                  <a:pt x="192" y="476"/>
                </a:lnTo>
                <a:lnTo>
                  <a:pt x="227" y="443"/>
                </a:lnTo>
                <a:lnTo>
                  <a:pt x="262" y="412"/>
                </a:lnTo>
                <a:lnTo>
                  <a:pt x="297" y="381"/>
                </a:lnTo>
                <a:lnTo>
                  <a:pt x="332" y="353"/>
                </a:lnTo>
                <a:lnTo>
                  <a:pt x="368" y="327"/>
                </a:lnTo>
                <a:lnTo>
                  <a:pt x="403" y="302"/>
                </a:lnTo>
                <a:lnTo>
                  <a:pt x="439" y="279"/>
                </a:lnTo>
                <a:lnTo>
                  <a:pt x="475" y="258"/>
                </a:lnTo>
                <a:lnTo>
                  <a:pt x="510" y="238"/>
                </a:lnTo>
                <a:lnTo>
                  <a:pt x="545" y="219"/>
                </a:lnTo>
                <a:lnTo>
                  <a:pt x="579" y="202"/>
                </a:lnTo>
                <a:lnTo>
                  <a:pt x="612" y="186"/>
                </a:lnTo>
                <a:lnTo>
                  <a:pt x="644" y="171"/>
                </a:lnTo>
                <a:lnTo>
                  <a:pt x="676" y="158"/>
                </a:lnTo>
                <a:lnTo>
                  <a:pt x="706" y="146"/>
                </a:lnTo>
                <a:lnTo>
                  <a:pt x="735" y="135"/>
                </a:lnTo>
                <a:lnTo>
                  <a:pt x="788" y="116"/>
                </a:lnTo>
                <a:lnTo>
                  <a:pt x="834" y="102"/>
                </a:lnTo>
                <a:lnTo>
                  <a:pt x="872" y="91"/>
                </a:lnTo>
                <a:lnTo>
                  <a:pt x="900" y="84"/>
                </a:lnTo>
                <a:lnTo>
                  <a:pt x="924" y="79"/>
                </a:lnTo>
                <a:lnTo>
                  <a:pt x="924" y="79"/>
                </a:lnTo>
                <a:lnTo>
                  <a:pt x="896" y="82"/>
                </a:lnTo>
                <a:lnTo>
                  <a:pt x="863" y="86"/>
                </a:lnTo>
                <a:lnTo>
                  <a:pt x="820" y="92"/>
                </a:lnTo>
                <a:lnTo>
                  <a:pt x="767" y="102"/>
                </a:lnTo>
                <a:lnTo>
                  <a:pt x="706" y="114"/>
                </a:lnTo>
                <a:lnTo>
                  <a:pt x="673" y="123"/>
                </a:lnTo>
                <a:lnTo>
                  <a:pt x="639" y="132"/>
                </a:lnTo>
                <a:lnTo>
                  <a:pt x="604" y="142"/>
                </a:lnTo>
                <a:lnTo>
                  <a:pt x="568" y="153"/>
                </a:lnTo>
                <a:lnTo>
                  <a:pt x="531" y="165"/>
                </a:lnTo>
                <a:lnTo>
                  <a:pt x="494" y="178"/>
                </a:lnTo>
                <a:lnTo>
                  <a:pt x="454" y="193"/>
                </a:lnTo>
                <a:lnTo>
                  <a:pt x="416" y="208"/>
                </a:lnTo>
                <a:lnTo>
                  <a:pt x="378" y="226"/>
                </a:lnTo>
                <a:lnTo>
                  <a:pt x="339" y="244"/>
                </a:lnTo>
                <a:lnTo>
                  <a:pt x="301" y="264"/>
                </a:lnTo>
                <a:lnTo>
                  <a:pt x="264" y="286"/>
                </a:lnTo>
                <a:lnTo>
                  <a:pt x="227" y="309"/>
                </a:lnTo>
                <a:lnTo>
                  <a:pt x="189" y="334"/>
                </a:lnTo>
                <a:lnTo>
                  <a:pt x="154" y="361"/>
                </a:lnTo>
                <a:lnTo>
                  <a:pt x="120" y="391"/>
                </a:lnTo>
                <a:lnTo>
                  <a:pt x="88" y="421"/>
                </a:lnTo>
                <a:lnTo>
                  <a:pt x="72" y="437"/>
                </a:lnTo>
                <a:lnTo>
                  <a:pt x="56" y="453"/>
                </a:lnTo>
                <a:lnTo>
                  <a:pt x="42" y="470"/>
                </a:lnTo>
                <a:lnTo>
                  <a:pt x="27" y="487"/>
                </a:lnTo>
                <a:lnTo>
                  <a:pt x="13" y="505"/>
                </a:lnTo>
                <a:lnTo>
                  <a:pt x="0" y="523"/>
                </a:lnTo>
                <a:lnTo>
                  <a:pt x="0" y="5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1"/>
          <p:cNvSpPr>
            <a:spLocks noEditPoints="1"/>
          </p:cNvSpPr>
          <p:nvPr/>
        </p:nvSpPr>
        <p:spPr bwMode="auto">
          <a:xfrm>
            <a:off x="2002293" y="1779662"/>
            <a:ext cx="1637580" cy="982548"/>
          </a:xfrm>
          <a:custGeom>
            <a:avLst/>
            <a:gdLst>
              <a:gd name="T0" fmla="*/ 549 w 3481"/>
              <a:gd name="T1" fmla="*/ 1027 h 2084"/>
              <a:gd name="T2" fmla="*/ 490 w 3481"/>
              <a:gd name="T3" fmla="*/ 753 h 2084"/>
              <a:gd name="T4" fmla="*/ 2756 w 3481"/>
              <a:gd name="T5" fmla="*/ 131 h 2084"/>
              <a:gd name="T6" fmla="*/ 2824 w 3481"/>
              <a:gd name="T7" fmla="*/ 106 h 2084"/>
              <a:gd name="T8" fmla="*/ 2899 w 3481"/>
              <a:gd name="T9" fmla="*/ 92 h 2084"/>
              <a:gd name="T10" fmla="*/ 3000 w 3481"/>
              <a:gd name="T11" fmla="*/ 94 h 2084"/>
              <a:gd name="T12" fmla="*/ 3097 w 3481"/>
              <a:gd name="T13" fmla="*/ 119 h 2084"/>
              <a:gd name="T14" fmla="*/ 3190 w 3481"/>
              <a:gd name="T15" fmla="*/ 164 h 2084"/>
              <a:gd name="T16" fmla="*/ 3273 w 3481"/>
              <a:gd name="T17" fmla="*/ 228 h 2084"/>
              <a:gd name="T18" fmla="*/ 3346 w 3481"/>
              <a:gd name="T19" fmla="*/ 308 h 2084"/>
              <a:gd name="T20" fmla="*/ 3407 w 3481"/>
              <a:gd name="T21" fmla="*/ 403 h 2084"/>
              <a:gd name="T22" fmla="*/ 3450 w 3481"/>
              <a:gd name="T23" fmla="*/ 512 h 2084"/>
              <a:gd name="T24" fmla="*/ 3471 w 3481"/>
              <a:gd name="T25" fmla="*/ 600 h 2084"/>
              <a:gd name="T26" fmla="*/ 3481 w 3481"/>
              <a:gd name="T27" fmla="*/ 717 h 2084"/>
              <a:gd name="T28" fmla="*/ 3472 w 3481"/>
              <a:gd name="T29" fmla="*/ 831 h 2084"/>
              <a:gd name="T30" fmla="*/ 3443 w 3481"/>
              <a:gd name="T31" fmla="*/ 936 h 2084"/>
              <a:gd name="T32" fmla="*/ 3398 w 3481"/>
              <a:gd name="T33" fmla="*/ 1033 h 2084"/>
              <a:gd name="T34" fmla="*/ 3336 w 3481"/>
              <a:gd name="T35" fmla="*/ 1115 h 2084"/>
              <a:gd name="T36" fmla="*/ 3260 w 3481"/>
              <a:gd name="T37" fmla="*/ 1182 h 2084"/>
              <a:gd name="T38" fmla="*/ 3173 w 3481"/>
              <a:gd name="T39" fmla="*/ 1231 h 2084"/>
              <a:gd name="T40" fmla="*/ 3098 w 3481"/>
              <a:gd name="T41" fmla="*/ 1253 h 2084"/>
              <a:gd name="T42" fmla="*/ 3002 w 3481"/>
              <a:gd name="T43" fmla="*/ 1264 h 2084"/>
              <a:gd name="T44" fmla="*/ 3024 w 3481"/>
              <a:gd name="T45" fmla="*/ 1371 h 2084"/>
              <a:gd name="T46" fmla="*/ 3027 w 3481"/>
              <a:gd name="T47" fmla="*/ 1455 h 2084"/>
              <a:gd name="T48" fmla="*/ 3017 w 3481"/>
              <a:gd name="T49" fmla="*/ 1536 h 2084"/>
              <a:gd name="T50" fmla="*/ 2993 w 3481"/>
              <a:gd name="T51" fmla="*/ 1610 h 2084"/>
              <a:gd name="T52" fmla="*/ 2957 w 3481"/>
              <a:gd name="T53" fmla="*/ 1677 h 2084"/>
              <a:gd name="T54" fmla="*/ 2911 w 3481"/>
              <a:gd name="T55" fmla="*/ 1733 h 2084"/>
              <a:gd name="T56" fmla="*/ 2854 w 3481"/>
              <a:gd name="T57" fmla="*/ 1778 h 2084"/>
              <a:gd name="T58" fmla="*/ 2788 w 3481"/>
              <a:gd name="T59" fmla="*/ 1811 h 2084"/>
              <a:gd name="T60" fmla="*/ 1574 w 3481"/>
              <a:gd name="T61" fmla="*/ 2077 h 2084"/>
              <a:gd name="T62" fmla="*/ 1501 w 3481"/>
              <a:gd name="T63" fmla="*/ 2084 h 2084"/>
              <a:gd name="T64" fmla="*/ 1429 w 3481"/>
              <a:gd name="T65" fmla="*/ 2074 h 2084"/>
              <a:gd name="T66" fmla="*/ 1361 w 3481"/>
              <a:gd name="T67" fmla="*/ 2048 h 2084"/>
              <a:gd name="T68" fmla="*/ 1297 w 3481"/>
              <a:gd name="T69" fmla="*/ 2009 h 2084"/>
              <a:gd name="T70" fmla="*/ 1241 w 3481"/>
              <a:gd name="T71" fmla="*/ 1957 h 2084"/>
              <a:gd name="T72" fmla="*/ 1193 w 3481"/>
              <a:gd name="T73" fmla="*/ 1894 h 2084"/>
              <a:gd name="T74" fmla="*/ 1155 w 3481"/>
              <a:gd name="T75" fmla="*/ 1821 h 2084"/>
              <a:gd name="T76" fmla="*/ 1130 w 3481"/>
              <a:gd name="T77" fmla="*/ 1738 h 2084"/>
              <a:gd name="T78" fmla="*/ 645 w 3481"/>
              <a:gd name="T79" fmla="*/ 954 h 2084"/>
              <a:gd name="T80" fmla="*/ 3089 w 3481"/>
              <a:gd name="T81" fmla="*/ 1114 h 2084"/>
              <a:gd name="T82" fmla="*/ 3161 w 3481"/>
              <a:gd name="T83" fmla="*/ 1085 h 2084"/>
              <a:gd name="T84" fmla="*/ 3224 w 3481"/>
              <a:gd name="T85" fmla="*/ 1040 h 2084"/>
              <a:gd name="T86" fmla="*/ 3276 w 3481"/>
              <a:gd name="T87" fmla="*/ 982 h 2084"/>
              <a:gd name="T88" fmla="*/ 3317 w 3481"/>
              <a:gd name="T89" fmla="*/ 913 h 2084"/>
              <a:gd name="T90" fmla="*/ 3345 w 3481"/>
              <a:gd name="T91" fmla="*/ 836 h 2084"/>
              <a:gd name="T92" fmla="*/ 3361 w 3481"/>
              <a:gd name="T93" fmla="*/ 752 h 2084"/>
              <a:gd name="T94" fmla="*/ 3361 w 3481"/>
              <a:gd name="T95" fmla="*/ 663 h 2084"/>
              <a:gd name="T96" fmla="*/ 3350 w 3481"/>
              <a:gd name="T97" fmla="*/ 595 h 2084"/>
              <a:gd name="T98" fmla="*/ 3323 w 3481"/>
              <a:gd name="T99" fmla="*/ 508 h 2084"/>
              <a:gd name="T100" fmla="*/ 3283 w 3481"/>
              <a:gd name="T101" fmla="*/ 429 h 2084"/>
              <a:gd name="T102" fmla="*/ 3232 w 3481"/>
              <a:gd name="T103" fmla="*/ 362 h 2084"/>
              <a:gd name="T104" fmla="*/ 3172 w 3481"/>
              <a:gd name="T105" fmla="*/ 307 h 2084"/>
              <a:gd name="T106" fmla="*/ 3105 w 3481"/>
              <a:gd name="T107" fmla="*/ 265 h 2084"/>
              <a:gd name="T108" fmla="*/ 3032 w 3481"/>
              <a:gd name="T109" fmla="*/ 238 h 2084"/>
              <a:gd name="T110" fmla="*/ 2955 w 3481"/>
              <a:gd name="T111" fmla="*/ 228 h 2084"/>
              <a:gd name="T112" fmla="*/ 2878 w 3481"/>
              <a:gd name="T113" fmla="*/ 236 h 2084"/>
              <a:gd name="T114" fmla="*/ 2807 w 3481"/>
              <a:gd name="T115" fmla="*/ 259 h 2084"/>
              <a:gd name="T116" fmla="*/ 2996 w 3481"/>
              <a:gd name="T117" fmla="*/ 1127 h 2084"/>
              <a:gd name="T118" fmla="*/ 3069 w 3481"/>
              <a:gd name="T119" fmla="*/ 1119 h 20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81" h="2084">
                <a:moveTo>
                  <a:pt x="1046" y="1355"/>
                </a:moveTo>
                <a:lnTo>
                  <a:pt x="557" y="973"/>
                </a:lnTo>
                <a:lnTo>
                  <a:pt x="538" y="977"/>
                </a:lnTo>
                <a:lnTo>
                  <a:pt x="549" y="1027"/>
                </a:lnTo>
                <a:lnTo>
                  <a:pt x="179" y="1341"/>
                </a:lnTo>
                <a:lnTo>
                  <a:pt x="0" y="516"/>
                </a:lnTo>
                <a:lnTo>
                  <a:pt x="467" y="648"/>
                </a:lnTo>
                <a:lnTo>
                  <a:pt x="490" y="753"/>
                </a:lnTo>
                <a:lnTo>
                  <a:pt x="897" y="664"/>
                </a:lnTo>
                <a:lnTo>
                  <a:pt x="841" y="410"/>
                </a:lnTo>
                <a:lnTo>
                  <a:pt x="2728" y="0"/>
                </a:lnTo>
                <a:lnTo>
                  <a:pt x="2756" y="131"/>
                </a:lnTo>
                <a:lnTo>
                  <a:pt x="2756" y="131"/>
                </a:lnTo>
                <a:lnTo>
                  <a:pt x="2778" y="122"/>
                </a:lnTo>
                <a:lnTo>
                  <a:pt x="2801" y="113"/>
                </a:lnTo>
                <a:lnTo>
                  <a:pt x="2824" y="106"/>
                </a:lnTo>
                <a:lnTo>
                  <a:pt x="2848" y="100"/>
                </a:lnTo>
                <a:lnTo>
                  <a:pt x="2848" y="100"/>
                </a:lnTo>
                <a:lnTo>
                  <a:pt x="2874" y="95"/>
                </a:lnTo>
                <a:lnTo>
                  <a:pt x="2899" y="92"/>
                </a:lnTo>
                <a:lnTo>
                  <a:pt x="2925" y="91"/>
                </a:lnTo>
                <a:lnTo>
                  <a:pt x="2950" y="90"/>
                </a:lnTo>
                <a:lnTo>
                  <a:pt x="2975" y="92"/>
                </a:lnTo>
                <a:lnTo>
                  <a:pt x="3000" y="94"/>
                </a:lnTo>
                <a:lnTo>
                  <a:pt x="3025" y="99"/>
                </a:lnTo>
                <a:lnTo>
                  <a:pt x="3049" y="104"/>
                </a:lnTo>
                <a:lnTo>
                  <a:pt x="3074" y="111"/>
                </a:lnTo>
                <a:lnTo>
                  <a:pt x="3097" y="119"/>
                </a:lnTo>
                <a:lnTo>
                  <a:pt x="3122" y="128"/>
                </a:lnTo>
                <a:lnTo>
                  <a:pt x="3145" y="139"/>
                </a:lnTo>
                <a:lnTo>
                  <a:pt x="3168" y="151"/>
                </a:lnTo>
                <a:lnTo>
                  <a:pt x="3190" y="164"/>
                </a:lnTo>
                <a:lnTo>
                  <a:pt x="3212" y="178"/>
                </a:lnTo>
                <a:lnTo>
                  <a:pt x="3233" y="194"/>
                </a:lnTo>
                <a:lnTo>
                  <a:pt x="3253" y="211"/>
                </a:lnTo>
                <a:lnTo>
                  <a:pt x="3273" y="228"/>
                </a:lnTo>
                <a:lnTo>
                  <a:pt x="3293" y="247"/>
                </a:lnTo>
                <a:lnTo>
                  <a:pt x="3311" y="266"/>
                </a:lnTo>
                <a:lnTo>
                  <a:pt x="3329" y="287"/>
                </a:lnTo>
                <a:lnTo>
                  <a:pt x="3346" y="308"/>
                </a:lnTo>
                <a:lnTo>
                  <a:pt x="3363" y="331"/>
                </a:lnTo>
                <a:lnTo>
                  <a:pt x="3379" y="354"/>
                </a:lnTo>
                <a:lnTo>
                  <a:pt x="3393" y="378"/>
                </a:lnTo>
                <a:lnTo>
                  <a:pt x="3407" y="403"/>
                </a:lnTo>
                <a:lnTo>
                  <a:pt x="3419" y="429"/>
                </a:lnTo>
                <a:lnTo>
                  <a:pt x="3431" y="456"/>
                </a:lnTo>
                <a:lnTo>
                  <a:pt x="3441" y="484"/>
                </a:lnTo>
                <a:lnTo>
                  <a:pt x="3450" y="512"/>
                </a:lnTo>
                <a:lnTo>
                  <a:pt x="3459" y="541"/>
                </a:lnTo>
                <a:lnTo>
                  <a:pt x="3466" y="570"/>
                </a:lnTo>
                <a:lnTo>
                  <a:pt x="3466" y="570"/>
                </a:lnTo>
                <a:lnTo>
                  <a:pt x="3471" y="600"/>
                </a:lnTo>
                <a:lnTo>
                  <a:pt x="3476" y="630"/>
                </a:lnTo>
                <a:lnTo>
                  <a:pt x="3479" y="659"/>
                </a:lnTo>
                <a:lnTo>
                  <a:pt x="3481" y="688"/>
                </a:lnTo>
                <a:lnTo>
                  <a:pt x="3481" y="717"/>
                </a:lnTo>
                <a:lnTo>
                  <a:pt x="3481" y="747"/>
                </a:lnTo>
                <a:lnTo>
                  <a:pt x="3479" y="775"/>
                </a:lnTo>
                <a:lnTo>
                  <a:pt x="3476" y="803"/>
                </a:lnTo>
                <a:lnTo>
                  <a:pt x="3472" y="831"/>
                </a:lnTo>
                <a:lnTo>
                  <a:pt x="3466" y="858"/>
                </a:lnTo>
                <a:lnTo>
                  <a:pt x="3459" y="885"/>
                </a:lnTo>
                <a:lnTo>
                  <a:pt x="3452" y="911"/>
                </a:lnTo>
                <a:lnTo>
                  <a:pt x="3443" y="936"/>
                </a:lnTo>
                <a:lnTo>
                  <a:pt x="3433" y="961"/>
                </a:lnTo>
                <a:lnTo>
                  <a:pt x="3422" y="985"/>
                </a:lnTo>
                <a:lnTo>
                  <a:pt x="3410" y="1010"/>
                </a:lnTo>
                <a:lnTo>
                  <a:pt x="3398" y="1033"/>
                </a:lnTo>
                <a:lnTo>
                  <a:pt x="3384" y="1055"/>
                </a:lnTo>
                <a:lnTo>
                  <a:pt x="3369" y="1076"/>
                </a:lnTo>
                <a:lnTo>
                  <a:pt x="3352" y="1096"/>
                </a:lnTo>
                <a:lnTo>
                  <a:pt x="3336" y="1115"/>
                </a:lnTo>
                <a:lnTo>
                  <a:pt x="3318" y="1133"/>
                </a:lnTo>
                <a:lnTo>
                  <a:pt x="3300" y="1151"/>
                </a:lnTo>
                <a:lnTo>
                  <a:pt x="3280" y="1167"/>
                </a:lnTo>
                <a:lnTo>
                  <a:pt x="3260" y="1182"/>
                </a:lnTo>
                <a:lnTo>
                  <a:pt x="3240" y="1196"/>
                </a:lnTo>
                <a:lnTo>
                  <a:pt x="3218" y="1209"/>
                </a:lnTo>
                <a:lnTo>
                  <a:pt x="3196" y="1220"/>
                </a:lnTo>
                <a:lnTo>
                  <a:pt x="3173" y="1231"/>
                </a:lnTo>
                <a:lnTo>
                  <a:pt x="3149" y="1240"/>
                </a:lnTo>
                <a:lnTo>
                  <a:pt x="3124" y="1247"/>
                </a:lnTo>
                <a:lnTo>
                  <a:pt x="3098" y="1253"/>
                </a:lnTo>
                <a:lnTo>
                  <a:pt x="3098" y="1253"/>
                </a:lnTo>
                <a:lnTo>
                  <a:pt x="3074" y="1259"/>
                </a:lnTo>
                <a:lnTo>
                  <a:pt x="3050" y="1262"/>
                </a:lnTo>
                <a:lnTo>
                  <a:pt x="3026" y="1264"/>
                </a:lnTo>
                <a:lnTo>
                  <a:pt x="3002" y="1264"/>
                </a:lnTo>
                <a:lnTo>
                  <a:pt x="3016" y="1329"/>
                </a:lnTo>
                <a:lnTo>
                  <a:pt x="3016" y="1329"/>
                </a:lnTo>
                <a:lnTo>
                  <a:pt x="3021" y="1350"/>
                </a:lnTo>
                <a:lnTo>
                  <a:pt x="3024" y="1371"/>
                </a:lnTo>
                <a:lnTo>
                  <a:pt x="3026" y="1393"/>
                </a:lnTo>
                <a:lnTo>
                  <a:pt x="3027" y="1414"/>
                </a:lnTo>
                <a:lnTo>
                  <a:pt x="3028" y="1435"/>
                </a:lnTo>
                <a:lnTo>
                  <a:pt x="3027" y="1455"/>
                </a:lnTo>
                <a:lnTo>
                  <a:pt x="3026" y="1476"/>
                </a:lnTo>
                <a:lnTo>
                  <a:pt x="3024" y="1496"/>
                </a:lnTo>
                <a:lnTo>
                  <a:pt x="3021" y="1516"/>
                </a:lnTo>
                <a:lnTo>
                  <a:pt x="3017" y="1536"/>
                </a:lnTo>
                <a:lnTo>
                  <a:pt x="3012" y="1555"/>
                </a:lnTo>
                <a:lnTo>
                  <a:pt x="3006" y="1574"/>
                </a:lnTo>
                <a:lnTo>
                  <a:pt x="3000" y="1592"/>
                </a:lnTo>
                <a:lnTo>
                  <a:pt x="2993" y="1610"/>
                </a:lnTo>
                <a:lnTo>
                  <a:pt x="2985" y="1628"/>
                </a:lnTo>
                <a:lnTo>
                  <a:pt x="2977" y="1644"/>
                </a:lnTo>
                <a:lnTo>
                  <a:pt x="2967" y="1661"/>
                </a:lnTo>
                <a:lnTo>
                  <a:pt x="2957" y="1677"/>
                </a:lnTo>
                <a:lnTo>
                  <a:pt x="2947" y="1692"/>
                </a:lnTo>
                <a:lnTo>
                  <a:pt x="2935" y="1706"/>
                </a:lnTo>
                <a:lnTo>
                  <a:pt x="2923" y="1720"/>
                </a:lnTo>
                <a:lnTo>
                  <a:pt x="2911" y="1733"/>
                </a:lnTo>
                <a:lnTo>
                  <a:pt x="2898" y="1746"/>
                </a:lnTo>
                <a:lnTo>
                  <a:pt x="2884" y="1757"/>
                </a:lnTo>
                <a:lnTo>
                  <a:pt x="2869" y="1768"/>
                </a:lnTo>
                <a:lnTo>
                  <a:pt x="2854" y="1778"/>
                </a:lnTo>
                <a:lnTo>
                  <a:pt x="2838" y="1788"/>
                </a:lnTo>
                <a:lnTo>
                  <a:pt x="2822" y="1797"/>
                </a:lnTo>
                <a:lnTo>
                  <a:pt x="2805" y="1804"/>
                </a:lnTo>
                <a:lnTo>
                  <a:pt x="2788" y="1811"/>
                </a:lnTo>
                <a:lnTo>
                  <a:pt x="2771" y="1816"/>
                </a:lnTo>
                <a:lnTo>
                  <a:pt x="2752" y="1821"/>
                </a:lnTo>
                <a:lnTo>
                  <a:pt x="1574" y="2077"/>
                </a:lnTo>
                <a:lnTo>
                  <a:pt x="1574" y="2077"/>
                </a:lnTo>
                <a:lnTo>
                  <a:pt x="1555" y="2080"/>
                </a:lnTo>
                <a:lnTo>
                  <a:pt x="1537" y="2083"/>
                </a:lnTo>
                <a:lnTo>
                  <a:pt x="1519" y="2084"/>
                </a:lnTo>
                <a:lnTo>
                  <a:pt x="1501" y="2084"/>
                </a:lnTo>
                <a:lnTo>
                  <a:pt x="1483" y="2083"/>
                </a:lnTo>
                <a:lnTo>
                  <a:pt x="1465" y="2081"/>
                </a:lnTo>
                <a:lnTo>
                  <a:pt x="1447" y="2078"/>
                </a:lnTo>
                <a:lnTo>
                  <a:pt x="1429" y="2074"/>
                </a:lnTo>
                <a:lnTo>
                  <a:pt x="1412" y="2070"/>
                </a:lnTo>
                <a:lnTo>
                  <a:pt x="1395" y="2064"/>
                </a:lnTo>
                <a:lnTo>
                  <a:pt x="1378" y="2056"/>
                </a:lnTo>
                <a:lnTo>
                  <a:pt x="1361" y="2048"/>
                </a:lnTo>
                <a:lnTo>
                  <a:pt x="1344" y="2040"/>
                </a:lnTo>
                <a:lnTo>
                  <a:pt x="1328" y="2030"/>
                </a:lnTo>
                <a:lnTo>
                  <a:pt x="1312" y="2020"/>
                </a:lnTo>
                <a:lnTo>
                  <a:pt x="1297" y="2009"/>
                </a:lnTo>
                <a:lnTo>
                  <a:pt x="1282" y="1997"/>
                </a:lnTo>
                <a:lnTo>
                  <a:pt x="1268" y="1985"/>
                </a:lnTo>
                <a:lnTo>
                  <a:pt x="1254" y="1972"/>
                </a:lnTo>
                <a:lnTo>
                  <a:pt x="1241" y="1957"/>
                </a:lnTo>
                <a:lnTo>
                  <a:pt x="1228" y="1943"/>
                </a:lnTo>
                <a:lnTo>
                  <a:pt x="1216" y="1927"/>
                </a:lnTo>
                <a:lnTo>
                  <a:pt x="1204" y="1911"/>
                </a:lnTo>
                <a:lnTo>
                  <a:pt x="1193" y="1894"/>
                </a:lnTo>
                <a:lnTo>
                  <a:pt x="1182" y="1877"/>
                </a:lnTo>
                <a:lnTo>
                  <a:pt x="1173" y="1859"/>
                </a:lnTo>
                <a:lnTo>
                  <a:pt x="1164" y="1840"/>
                </a:lnTo>
                <a:lnTo>
                  <a:pt x="1155" y="1821"/>
                </a:lnTo>
                <a:lnTo>
                  <a:pt x="1148" y="1802"/>
                </a:lnTo>
                <a:lnTo>
                  <a:pt x="1141" y="1780"/>
                </a:lnTo>
                <a:lnTo>
                  <a:pt x="1135" y="1760"/>
                </a:lnTo>
                <a:lnTo>
                  <a:pt x="1130" y="1738"/>
                </a:lnTo>
                <a:lnTo>
                  <a:pt x="1046" y="1355"/>
                </a:lnTo>
                <a:close/>
                <a:moveTo>
                  <a:pt x="1023" y="1249"/>
                </a:moveTo>
                <a:lnTo>
                  <a:pt x="945" y="889"/>
                </a:lnTo>
                <a:lnTo>
                  <a:pt x="645" y="954"/>
                </a:lnTo>
                <a:lnTo>
                  <a:pt x="1023" y="1249"/>
                </a:lnTo>
                <a:close/>
                <a:moveTo>
                  <a:pt x="3069" y="1119"/>
                </a:moveTo>
                <a:lnTo>
                  <a:pt x="3069" y="1119"/>
                </a:lnTo>
                <a:lnTo>
                  <a:pt x="3089" y="1114"/>
                </a:lnTo>
                <a:lnTo>
                  <a:pt x="3108" y="1108"/>
                </a:lnTo>
                <a:lnTo>
                  <a:pt x="3126" y="1102"/>
                </a:lnTo>
                <a:lnTo>
                  <a:pt x="3144" y="1094"/>
                </a:lnTo>
                <a:lnTo>
                  <a:pt x="3161" y="1085"/>
                </a:lnTo>
                <a:lnTo>
                  <a:pt x="3178" y="1075"/>
                </a:lnTo>
                <a:lnTo>
                  <a:pt x="3194" y="1064"/>
                </a:lnTo>
                <a:lnTo>
                  <a:pt x="3209" y="1053"/>
                </a:lnTo>
                <a:lnTo>
                  <a:pt x="3224" y="1040"/>
                </a:lnTo>
                <a:lnTo>
                  <a:pt x="3238" y="1027"/>
                </a:lnTo>
                <a:lnTo>
                  <a:pt x="3251" y="1013"/>
                </a:lnTo>
                <a:lnTo>
                  <a:pt x="3264" y="998"/>
                </a:lnTo>
                <a:lnTo>
                  <a:pt x="3276" y="982"/>
                </a:lnTo>
                <a:lnTo>
                  <a:pt x="3287" y="966"/>
                </a:lnTo>
                <a:lnTo>
                  <a:pt x="3298" y="949"/>
                </a:lnTo>
                <a:lnTo>
                  <a:pt x="3308" y="931"/>
                </a:lnTo>
                <a:lnTo>
                  <a:pt x="3317" y="913"/>
                </a:lnTo>
                <a:lnTo>
                  <a:pt x="3325" y="895"/>
                </a:lnTo>
                <a:lnTo>
                  <a:pt x="3333" y="876"/>
                </a:lnTo>
                <a:lnTo>
                  <a:pt x="3340" y="856"/>
                </a:lnTo>
                <a:lnTo>
                  <a:pt x="3345" y="836"/>
                </a:lnTo>
                <a:lnTo>
                  <a:pt x="3350" y="816"/>
                </a:lnTo>
                <a:lnTo>
                  <a:pt x="3356" y="795"/>
                </a:lnTo>
                <a:lnTo>
                  <a:pt x="3359" y="774"/>
                </a:lnTo>
                <a:lnTo>
                  <a:pt x="3361" y="752"/>
                </a:lnTo>
                <a:lnTo>
                  <a:pt x="3363" y="731"/>
                </a:lnTo>
                <a:lnTo>
                  <a:pt x="3363" y="708"/>
                </a:lnTo>
                <a:lnTo>
                  <a:pt x="3363" y="686"/>
                </a:lnTo>
                <a:lnTo>
                  <a:pt x="3361" y="663"/>
                </a:lnTo>
                <a:lnTo>
                  <a:pt x="3359" y="641"/>
                </a:lnTo>
                <a:lnTo>
                  <a:pt x="3356" y="618"/>
                </a:lnTo>
                <a:lnTo>
                  <a:pt x="3350" y="595"/>
                </a:lnTo>
                <a:lnTo>
                  <a:pt x="3350" y="595"/>
                </a:lnTo>
                <a:lnTo>
                  <a:pt x="3345" y="573"/>
                </a:lnTo>
                <a:lnTo>
                  <a:pt x="3338" y="551"/>
                </a:lnTo>
                <a:lnTo>
                  <a:pt x="3331" y="529"/>
                </a:lnTo>
                <a:lnTo>
                  <a:pt x="3323" y="508"/>
                </a:lnTo>
                <a:lnTo>
                  <a:pt x="3314" y="488"/>
                </a:lnTo>
                <a:lnTo>
                  <a:pt x="3305" y="468"/>
                </a:lnTo>
                <a:lnTo>
                  <a:pt x="3294" y="448"/>
                </a:lnTo>
                <a:lnTo>
                  <a:pt x="3283" y="429"/>
                </a:lnTo>
                <a:lnTo>
                  <a:pt x="3272" y="411"/>
                </a:lnTo>
                <a:lnTo>
                  <a:pt x="3259" y="394"/>
                </a:lnTo>
                <a:lnTo>
                  <a:pt x="3246" y="378"/>
                </a:lnTo>
                <a:lnTo>
                  <a:pt x="3232" y="362"/>
                </a:lnTo>
                <a:lnTo>
                  <a:pt x="3218" y="347"/>
                </a:lnTo>
                <a:lnTo>
                  <a:pt x="3203" y="333"/>
                </a:lnTo>
                <a:lnTo>
                  <a:pt x="3188" y="319"/>
                </a:lnTo>
                <a:lnTo>
                  <a:pt x="3172" y="307"/>
                </a:lnTo>
                <a:lnTo>
                  <a:pt x="3156" y="295"/>
                </a:lnTo>
                <a:lnTo>
                  <a:pt x="3140" y="284"/>
                </a:lnTo>
                <a:lnTo>
                  <a:pt x="3123" y="274"/>
                </a:lnTo>
                <a:lnTo>
                  <a:pt x="3105" y="265"/>
                </a:lnTo>
                <a:lnTo>
                  <a:pt x="3086" y="257"/>
                </a:lnTo>
                <a:lnTo>
                  <a:pt x="3068" y="250"/>
                </a:lnTo>
                <a:lnTo>
                  <a:pt x="3050" y="244"/>
                </a:lnTo>
                <a:lnTo>
                  <a:pt x="3032" y="238"/>
                </a:lnTo>
                <a:lnTo>
                  <a:pt x="3013" y="234"/>
                </a:lnTo>
                <a:lnTo>
                  <a:pt x="2994" y="231"/>
                </a:lnTo>
                <a:lnTo>
                  <a:pt x="2975" y="229"/>
                </a:lnTo>
                <a:lnTo>
                  <a:pt x="2955" y="228"/>
                </a:lnTo>
                <a:lnTo>
                  <a:pt x="2936" y="228"/>
                </a:lnTo>
                <a:lnTo>
                  <a:pt x="2917" y="230"/>
                </a:lnTo>
                <a:lnTo>
                  <a:pt x="2897" y="232"/>
                </a:lnTo>
                <a:lnTo>
                  <a:pt x="2878" y="236"/>
                </a:lnTo>
                <a:lnTo>
                  <a:pt x="2878" y="236"/>
                </a:lnTo>
                <a:lnTo>
                  <a:pt x="2854" y="242"/>
                </a:lnTo>
                <a:lnTo>
                  <a:pt x="2830" y="250"/>
                </a:lnTo>
                <a:lnTo>
                  <a:pt x="2807" y="259"/>
                </a:lnTo>
                <a:lnTo>
                  <a:pt x="2786" y="270"/>
                </a:lnTo>
                <a:lnTo>
                  <a:pt x="2972" y="1126"/>
                </a:lnTo>
                <a:lnTo>
                  <a:pt x="2972" y="1126"/>
                </a:lnTo>
                <a:lnTo>
                  <a:pt x="2996" y="1127"/>
                </a:lnTo>
                <a:lnTo>
                  <a:pt x="3021" y="1126"/>
                </a:lnTo>
                <a:lnTo>
                  <a:pt x="3045" y="1123"/>
                </a:lnTo>
                <a:lnTo>
                  <a:pt x="3069" y="1119"/>
                </a:lnTo>
                <a:lnTo>
                  <a:pt x="3069" y="1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34810" y="3695220"/>
            <a:ext cx="762366" cy="759953"/>
            <a:chOff x="1855802" y="3506514"/>
            <a:chExt cx="762366" cy="759953"/>
          </a:xfrm>
          <a:solidFill>
            <a:schemeClr val="accent3"/>
          </a:solidFill>
        </p:grpSpPr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2265936" y="3506514"/>
              <a:ext cx="352232" cy="759953"/>
            </a:xfrm>
            <a:custGeom>
              <a:avLst/>
              <a:gdLst>
                <a:gd name="T0" fmla="*/ 873 w 874"/>
                <a:gd name="T1" fmla="*/ 991 h 1891"/>
                <a:gd name="T2" fmla="*/ 857 w 874"/>
                <a:gd name="T3" fmla="*/ 1128 h 1891"/>
                <a:gd name="T4" fmla="*/ 821 w 874"/>
                <a:gd name="T5" fmla="*/ 1256 h 1891"/>
                <a:gd name="T6" fmla="*/ 770 w 874"/>
                <a:gd name="T7" fmla="*/ 1378 h 1891"/>
                <a:gd name="T8" fmla="*/ 702 w 874"/>
                <a:gd name="T9" fmla="*/ 1489 h 1891"/>
                <a:gd name="T10" fmla="*/ 621 w 874"/>
                <a:gd name="T11" fmla="*/ 1590 h 1891"/>
                <a:gd name="T12" fmla="*/ 526 w 874"/>
                <a:gd name="T13" fmla="*/ 1679 h 1891"/>
                <a:gd name="T14" fmla="*/ 420 w 874"/>
                <a:gd name="T15" fmla="*/ 1754 h 1891"/>
                <a:gd name="T16" fmla="*/ 303 w 874"/>
                <a:gd name="T17" fmla="*/ 1815 h 1891"/>
                <a:gd name="T18" fmla="*/ 178 w 874"/>
                <a:gd name="T19" fmla="*/ 1859 h 1891"/>
                <a:gd name="T20" fmla="*/ 46 w 874"/>
                <a:gd name="T21" fmla="*/ 1886 h 1891"/>
                <a:gd name="T22" fmla="*/ 189 w 874"/>
                <a:gd name="T23" fmla="*/ 1581 h 1891"/>
                <a:gd name="T24" fmla="*/ 226 w 874"/>
                <a:gd name="T25" fmla="*/ 1578 h 1891"/>
                <a:gd name="T26" fmla="*/ 276 w 874"/>
                <a:gd name="T27" fmla="*/ 1563 h 1891"/>
                <a:gd name="T28" fmla="*/ 318 w 874"/>
                <a:gd name="T29" fmla="*/ 1538 h 1891"/>
                <a:gd name="T30" fmla="*/ 351 w 874"/>
                <a:gd name="T31" fmla="*/ 1505 h 1891"/>
                <a:gd name="T32" fmla="*/ 369 w 874"/>
                <a:gd name="T33" fmla="*/ 1465 h 1891"/>
                <a:gd name="T34" fmla="*/ 373 w 874"/>
                <a:gd name="T35" fmla="*/ 1016 h 1891"/>
                <a:gd name="T36" fmla="*/ 369 w 874"/>
                <a:gd name="T37" fmla="*/ 987 h 1891"/>
                <a:gd name="T38" fmla="*/ 351 w 874"/>
                <a:gd name="T39" fmla="*/ 947 h 1891"/>
                <a:gd name="T40" fmla="*/ 318 w 874"/>
                <a:gd name="T41" fmla="*/ 913 h 1891"/>
                <a:gd name="T42" fmla="*/ 276 w 874"/>
                <a:gd name="T43" fmla="*/ 888 h 1891"/>
                <a:gd name="T44" fmla="*/ 226 w 874"/>
                <a:gd name="T45" fmla="*/ 874 h 1891"/>
                <a:gd name="T46" fmla="*/ 0 w 874"/>
                <a:gd name="T47" fmla="*/ 870 h 1891"/>
                <a:gd name="T48" fmla="*/ 93 w 874"/>
                <a:gd name="T49" fmla="*/ 425 h 1891"/>
                <a:gd name="T50" fmla="*/ 127 w 874"/>
                <a:gd name="T51" fmla="*/ 429 h 1891"/>
                <a:gd name="T52" fmla="*/ 156 w 874"/>
                <a:gd name="T53" fmla="*/ 441 h 1891"/>
                <a:gd name="T54" fmla="*/ 181 w 874"/>
                <a:gd name="T55" fmla="*/ 458 h 1891"/>
                <a:gd name="T56" fmla="*/ 198 w 874"/>
                <a:gd name="T57" fmla="*/ 481 h 1891"/>
                <a:gd name="T58" fmla="*/ 206 w 874"/>
                <a:gd name="T59" fmla="*/ 507 h 1891"/>
                <a:gd name="T60" fmla="*/ 375 w 874"/>
                <a:gd name="T61" fmla="*/ 648 h 1891"/>
                <a:gd name="T62" fmla="*/ 374 w 874"/>
                <a:gd name="T63" fmla="*/ 423 h 1891"/>
                <a:gd name="T64" fmla="*/ 360 w 874"/>
                <a:gd name="T65" fmla="*/ 381 h 1891"/>
                <a:gd name="T66" fmla="*/ 332 w 874"/>
                <a:gd name="T67" fmla="*/ 345 h 1891"/>
                <a:gd name="T68" fmla="*/ 293 w 874"/>
                <a:gd name="T69" fmla="*/ 317 h 1891"/>
                <a:gd name="T70" fmla="*/ 245 w 874"/>
                <a:gd name="T71" fmla="*/ 299 h 1891"/>
                <a:gd name="T72" fmla="*/ 191 w 874"/>
                <a:gd name="T73" fmla="*/ 293 h 1891"/>
                <a:gd name="T74" fmla="*/ 0 w 874"/>
                <a:gd name="T75" fmla="*/ 0 h 1891"/>
                <a:gd name="T76" fmla="*/ 135 w 874"/>
                <a:gd name="T77" fmla="*/ 21 h 1891"/>
                <a:gd name="T78" fmla="*/ 262 w 874"/>
                <a:gd name="T79" fmla="*/ 59 h 1891"/>
                <a:gd name="T80" fmla="*/ 382 w 874"/>
                <a:gd name="T81" fmla="*/ 114 h 1891"/>
                <a:gd name="T82" fmla="*/ 492 w 874"/>
                <a:gd name="T83" fmla="*/ 184 h 1891"/>
                <a:gd name="T84" fmla="*/ 590 w 874"/>
                <a:gd name="T85" fmla="*/ 270 h 1891"/>
                <a:gd name="T86" fmla="*/ 677 w 874"/>
                <a:gd name="T87" fmla="*/ 366 h 1891"/>
                <a:gd name="T88" fmla="*/ 749 w 874"/>
                <a:gd name="T89" fmla="*/ 474 h 1891"/>
                <a:gd name="T90" fmla="*/ 806 w 874"/>
                <a:gd name="T91" fmla="*/ 593 h 1891"/>
                <a:gd name="T92" fmla="*/ 847 w 874"/>
                <a:gd name="T93" fmla="*/ 719 h 1891"/>
                <a:gd name="T94" fmla="*/ 870 w 874"/>
                <a:gd name="T95" fmla="*/ 853 h 1891"/>
                <a:gd name="T96" fmla="*/ 874 w 874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4" h="1891">
                  <a:moveTo>
                    <a:pt x="874" y="945"/>
                  </a:moveTo>
                  <a:lnTo>
                    <a:pt x="874" y="945"/>
                  </a:lnTo>
                  <a:lnTo>
                    <a:pt x="873" y="991"/>
                  </a:lnTo>
                  <a:lnTo>
                    <a:pt x="870" y="1037"/>
                  </a:lnTo>
                  <a:lnTo>
                    <a:pt x="865" y="1083"/>
                  </a:lnTo>
                  <a:lnTo>
                    <a:pt x="857" y="1128"/>
                  </a:lnTo>
                  <a:lnTo>
                    <a:pt x="847" y="1171"/>
                  </a:lnTo>
                  <a:lnTo>
                    <a:pt x="835" y="1214"/>
                  </a:lnTo>
                  <a:lnTo>
                    <a:pt x="821" y="1256"/>
                  </a:lnTo>
                  <a:lnTo>
                    <a:pt x="806" y="1297"/>
                  </a:lnTo>
                  <a:lnTo>
                    <a:pt x="789" y="1339"/>
                  </a:lnTo>
                  <a:lnTo>
                    <a:pt x="770" y="1378"/>
                  </a:lnTo>
                  <a:lnTo>
                    <a:pt x="749" y="1416"/>
                  </a:lnTo>
                  <a:lnTo>
                    <a:pt x="726" y="1453"/>
                  </a:lnTo>
                  <a:lnTo>
                    <a:pt x="702" y="1489"/>
                  </a:lnTo>
                  <a:lnTo>
                    <a:pt x="677" y="1524"/>
                  </a:lnTo>
                  <a:lnTo>
                    <a:pt x="650" y="1558"/>
                  </a:lnTo>
                  <a:lnTo>
                    <a:pt x="621" y="1590"/>
                  </a:lnTo>
                  <a:lnTo>
                    <a:pt x="590" y="1622"/>
                  </a:lnTo>
                  <a:lnTo>
                    <a:pt x="558" y="1651"/>
                  </a:lnTo>
                  <a:lnTo>
                    <a:pt x="526" y="1679"/>
                  </a:lnTo>
                  <a:lnTo>
                    <a:pt x="492" y="1706"/>
                  </a:lnTo>
                  <a:lnTo>
                    <a:pt x="456" y="1731"/>
                  </a:lnTo>
                  <a:lnTo>
                    <a:pt x="420" y="1754"/>
                  </a:lnTo>
                  <a:lnTo>
                    <a:pt x="382" y="1776"/>
                  </a:lnTo>
                  <a:lnTo>
                    <a:pt x="343" y="1796"/>
                  </a:lnTo>
                  <a:lnTo>
                    <a:pt x="303" y="1815"/>
                  </a:lnTo>
                  <a:lnTo>
                    <a:pt x="262" y="1831"/>
                  </a:lnTo>
                  <a:lnTo>
                    <a:pt x="221" y="1846"/>
                  </a:lnTo>
                  <a:lnTo>
                    <a:pt x="178" y="1859"/>
                  </a:lnTo>
                  <a:lnTo>
                    <a:pt x="135" y="1870"/>
                  </a:lnTo>
                  <a:lnTo>
                    <a:pt x="90" y="1879"/>
                  </a:lnTo>
                  <a:lnTo>
                    <a:pt x="46" y="1886"/>
                  </a:lnTo>
                  <a:lnTo>
                    <a:pt x="0" y="1891"/>
                  </a:lnTo>
                  <a:lnTo>
                    <a:pt x="0" y="1581"/>
                  </a:lnTo>
                  <a:lnTo>
                    <a:pt x="189" y="1581"/>
                  </a:lnTo>
                  <a:lnTo>
                    <a:pt x="189" y="1581"/>
                  </a:lnTo>
                  <a:lnTo>
                    <a:pt x="208" y="1580"/>
                  </a:lnTo>
                  <a:lnTo>
                    <a:pt x="226" y="1578"/>
                  </a:lnTo>
                  <a:lnTo>
                    <a:pt x="243" y="1574"/>
                  </a:lnTo>
                  <a:lnTo>
                    <a:pt x="260" y="1570"/>
                  </a:lnTo>
                  <a:lnTo>
                    <a:pt x="276" y="1563"/>
                  </a:lnTo>
                  <a:lnTo>
                    <a:pt x="291" y="1556"/>
                  </a:lnTo>
                  <a:lnTo>
                    <a:pt x="305" y="1548"/>
                  </a:lnTo>
                  <a:lnTo>
                    <a:pt x="318" y="1538"/>
                  </a:lnTo>
                  <a:lnTo>
                    <a:pt x="330" y="1528"/>
                  </a:lnTo>
                  <a:lnTo>
                    <a:pt x="341" y="1517"/>
                  </a:lnTo>
                  <a:lnTo>
                    <a:pt x="351" y="1505"/>
                  </a:lnTo>
                  <a:lnTo>
                    <a:pt x="359" y="1492"/>
                  </a:lnTo>
                  <a:lnTo>
                    <a:pt x="365" y="1479"/>
                  </a:lnTo>
                  <a:lnTo>
                    <a:pt x="369" y="1465"/>
                  </a:lnTo>
                  <a:lnTo>
                    <a:pt x="372" y="1451"/>
                  </a:lnTo>
                  <a:lnTo>
                    <a:pt x="373" y="1436"/>
                  </a:lnTo>
                  <a:lnTo>
                    <a:pt x="373" y="1016"/>
                  </a:lnTo>
                  <a:lnTo>
                    <a:pt x="373" y="1016"/>
                  </a:lnTo>
                  <a:lnTo>
                    <a:pt x="372" y="1001"/>
                  </a:lnTo>
                  <a:lnTo>
                    <a:pt x="369" y="987"/>
                  </a:lnTo>
                  <a:lnTo>
                    <a:pt x="365" y="973"/>
                  </a:lnTo>
                  <a:lnTo>
                    <a:pt x="359" y="959"/>
                  </a:lnTo>
                  <a:lnTo>
                    <a:pt x="351" y="947"/>
                  </a:lnTo>
                  <a:lnTo>
                    <a:pt x="341" y="935"/>
                  </a:lnTo>
                  <a:lnTo>
                    <a:pt x="330" y="924"/>
                  </a:lnTo>
                  <a:lnTo>
                    <a:pt x="318" y="913"/>
                  </a:lnTo>
                  <a:lnTo>
                    <a:pt x="305" y="904"/>
                  </a:lnTo>
                  <a:lnTo>
                    <a:pt x="291" y="896"/>
                  </a:lnTo>
                  <a:lnTo>
                    <a:pt x="276" y="888"/>
                  </a:lnTo>
                  <a:lnTo>
                    <a:pt x="260" y="882"/>
                  </a:lnTo>
                  <a:lnTo>
                    <a:pt x="243" y="877"/>
                  </a:lnTo>
                  <a:lnTo>
                    <a:pt x="226" y="874"/>
                  </a:lnTo>
                  <a:lnTo>
                    <a:pt x="208" y="872"/>
                  </a:lnTo>
                  <a:lnTo>
                    <a:pt x="189" y="871"/>
                  </a:lnTo>
                  <a:lnTo>
                    <a:pt x="0" y="870"/>
                  </a:lnTo>
                  <a:lnTo>
                    <a:pt x="0" y="425"/>
                  </a:lnTo>
                  <a:lnTo>
                    <a:pt x="93" y="425"/>
                  </a:lnTo>
                  <a:lnTo>
                    <a:pt x="93" y="425"/>
                  </a:lnTo>
                  <a:lnTo>
                    <a:pt x="104" y="426"/>
                  </a:lnTo>
                  <a:lnTo>
                    <a:pt x="116" y="427"/>
                  </a:lnTo>
                  <a:lnTo>
                    <a:pt x="127" y="429"/>
                  </a:lnTo>
                  <a:lnTo>
                    <a:pt x="137" y="432"/>
                  </a:lnTo>
                  <a:lnTo>
                    <a:pt x="147" y="436"/>
                  </a:lnTo>
                  <a:lnTo>
                    <a:pt x="156" y="441"/>
                  </a:lnTo>
                  <a:lnTo>
                    <a:pt x="165" y="446"/>
                  </a:lnTo>
                  <a:lnTo>
                    <a:pt x="173" y="452"/>
                  </a:lnTo>
                  <a:lnTo>
                    <a:pt x="181" y="458"/>
                  </a:lnTo>
                  <a:lnTo>
                    <a:pt x="187" y="465"/>
                  </a:lnTo>
                  <a:lnTo>
                    <a:pt x="193" y="473"/>
                  </a:lnTo>
                  <a:lnTo>
                    <a:pt x="198" y="481"/>
                  </a:lnTo>
                  <a:lnTo>
                    <a:pt x="202" y="489"/>
                  </a:lnTo>
                  <a:lnTo>
                    <a:pt x="205" y="498"/>
                  </a:lnTo>
                  <a:lnTo>
                    <a:pt x="206" y="507"/>
                  </a:lnTo>
                  <a:lnTo>
                    <a:pt x="207" y="516"/>
                  </a:lnTo>
                  <a:lnTo>
                    <a:pt x="207" y="648"/>
                  </a:lnTo>
                  <a:lnTo>
                    <a:pt x="375" y="648"/>
                  </a:lnTo>
                  <a:lnTo>
                    <a:pt x="375" y="438"/>
                  </a:lnTo>
                  <a:lnTo>
                    <a:pt x="375" y="438"/>
                  </a:lnTo>
                  <a:lnTo>
                    <a:pt x="374" y="423"/>
                  </a:lnTo>
                  <a:lnTo>
                    <a:pt x="371" y="408"/>
                  </a:lnTo>
                  <a:lnTo>
                    <a:pt x="366" y="394"/>
                  </a:lnTo>
                  <a:lnTo>
                    <a:pt x="360" y="381"/>
                  </a:lnTo>
                  <a:lnTo>
                    <a:pt x="353" y="368"/>
                  </a:lnTo>
                  <a:lnTo>
                    <a:pt x="342" y="357"/>
                  </a:lnTo>
                  <a:lnTo>
                    <a:pt x="332" y="345"/>
                  </a:lnTo>
                  <a:lnTo>
                    <a:pt x="320" y="335"/>
                  </a:lnTo>
                  <a:lnTo>
                    <a:pt x="307" y="326"/>
                  </a:lnTo>
                  <a:lnTo>
                    <a:pt x="293" y="317"/>
                  </a:lnTo>
                  <a:lnTo>
                    <a:pt x="278" y="310"/>
                  </a:lnTo>
                  <a:lnTo>
                    <a:pt x="262" y="304"/>
                  </a:lnTo>
                  <a:lnTo>
                    <a:pt x="245" y="299"/>
                  </a:lnTo>
                  <a:lnTo>
                    <a:pt x="228" y="296"/>
                  </a:lnTo>
                  <a:lnTo>
                    <a:pt x="210" y="293"/>
                  </a:lnTo>
                  <a:lnTo>
                    <a:pt x="191" y="293"/>
                  </a:lnTo>
                  <a:lnTo>
                    <a:pt x="0" y="2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" y="5"/>
                  </a:lnTo>
                  <a:lnTo>
                    <a:pt x="90" y="12"/>
                  </a:lnTo>
                  <a:lnTo>
                    <a:pt x="135" y="21"/>
                  </a:lnTo>
                  <a:lnTo>
                    <a:pt x="178" y="32"/>
                  </a:lnTo>
                  <a:lnTo>
                    <a:pt x="221" y="44"/>
                  </a:lnTo>
                  <a:lnTo>
                    <a:pt x="262" y="59"/>
                  </a:lnTo>
                  <a:lnTo>
                    <a:pt x="303" y="76"/>
                  </a:lnTo>
                  <a:lnTo>
                    <a:pt x="343" y="94"/>
                  </a:lnTo>
                  <a:lnTo>
                    <a:pt x="382" y="114"/>
                  </a:lnTo>
                  <a:lnTo>
                    <a:pt x="420" y="136"/>
                  </a:lnTo>
                  <a:lnTo>
                    <a:pt x="456" y="159"/>
                  </a:lnTo>
                  <a:lnTo>
                    <a:pt x="492" y="184"/>
                  </a:lnTo>
                  <a:lnTo>
                    <a:pt x="526" y="211"/>
                  </a:lnTo>
                  <a:lnTo>
                    <a:pt x="558" y="239"/>
                  </a:lnTo>
                  <a:lnTo>
                    <a:pt x="590" y="270"/>
                  </a:lnTo>
                  <a:lnTo>
                    <a:pt x="621" y="300"/>
                  </a:lnTo>
                  <a:lnTo>
                    <a:pt x="650" y="333"/>
                  </a:lnTo>
                  <a:lnTo>
                    <a:pt x="677" y="366"/>
                  </a:lnTo>
                  <a:lnTo>
                    <a:pt x="702" y="401"/>
                  </a:lnTo>
                  <a:lnTo>
                    <a:pt x="726" y="437"/>
                  </a:lnTo>
                  <a:lnTo>
                    <a:pt x="749" y="474"/>
                  </a:lnTo>
                  <a:lnTo>
                    <a:pt x="770" y="512"/>
                  </a:lnTo>
                  <a:lnTo>
                    <a:pt x="789" y="553"/>
                  </a:lnTo>
                  <a:lnTo>
                    <a:pt x="806" y="593"/>
                  </a:lnTo>
                  <a:lnTo>
                    <a:pt x="821" y="634"/>
                  </a:lnTo>
                  <a:lnTo>
                    <a:pt x="835" y="676"/>
                  </a:lnTo>
                  <a:lnTo>
                    <a:pt x="847" y="719"/>
                  </a:lnTo>
                  <a:lnTo>
                    <a:pt x="857" y="763"/>
                  </a:lnTo>
                  <a:lnTo>
                    <a:pt x="865" y="808"/>
                  </a:lnTo>
                  <a:lnTo>
                    <a:pt x="870" y="853"/>
                  </a:lnTo>
                  <a:lnTo>
                    <a:pt x="873" y="899"/>
                  </a:lnTo>
                  <a:lnTo>
                    <a:pt x="874" y="945"/>
                  </a:lnTo>
                  <a:lnTo>
                    <a:pt x="874" y="9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2265936" y="3909409"/>
              <a:ext cx="82027" cy="178529"/>
            </a:xfrm>
            <a:custGeom>
              <a:avLst/>
              <a:gdLst>
                <a:gd name="T0" fmla="*/ 205 w 205"/>
                <a:gd name="T1" fmla="*/ 92 h 445"/>
                <a:gd name="T2" fmla="*/ 205 w 205"/>
                <a:gd name="T3" fmla="*/ 355 h 445"/>
                <a:gd name="T4" fmla="*/ 205 w 205"/>
                <a:gd name="T5" fmla="*/ 355 h 445"/>
                <a:gd name="T6" fmla="*/ 205 w 205"/>
                <a:gd name="T7" fmla="*/ 364 h 445"/>
                <a:gd name="T8" fmla="*/ 203 w 205"/>
                <a:gd name="T9" fmla="*/ 373 h 445"/>
                <a:gd name="T10" fmla="*/ 200 w 205"/>
                <a:gd name="T11" fmla="*/ 382 h 445"/>
                <a:gd name="T12" fmla="*/ 196 w 205"/>
                <a:gd name="T13" fmla="*/ 390 h 445"/>
                <a:gd name="T14" fmla="*/ 191 w 205"/>
                <a:gd name="T15" fmla="*/ 398 h 445"/>
                <a:gd name="T16" fmla="*/ 186 w 205"/>
                <a:gd name="T17" fmla="*/ 405 h 445"/>
                <a:gd name="T18" fmla="*/ 179 w 205"/>
                <a:gd name="T19" fmla="*/ 412 h 445"/>
                <a:gd name="T20" fmla="*/ 172 w 205"/>
                <a:gd name="T21" fmla="*/ 419 h 445"/>
                <a:gd name="T22" fmla="*/ 164 w 205"/>
                <a:gd name="T23" fmla="*/ 425 h 445"/>
                <a:gd name="T24" fmla="*/ 155 w 205"/>
                <a:gd name="T25" fmla="*/ 430 h 445"/>
                <a:gd name="T26" fmla="*/ 145 w 205"/>
                <a:gd name="T27" fmla="*/ 434 h 445"/>
                <a:gd name="T28" fmla="*/ 135 w 205"/>
                <a:gd name="T29" fmla="*/ 438 h 445"/>
                <a:gd name="T30" fmla="*/ 125 w 205"/>
                <a:gd name="T31" fmla="*/ 441 h 445"/>
                <a:gd name="T32" fmla="*/ 114 w 205"/>
                <a:gd name="T33" fmla="*/ 443 h 445"/>
                <a:gd name="T34" fmla="*/ 103 w 205"/>
                <a:gd name="T35" fmla="*/ 445 h 445"/>
                <a:gd name="T36" fmla="*/ 90 w 205"/>
                <a:gd name="T37" fmla="*/ 445 h 445"/>
                <a:gd name="T38" fmla="*/ 0 w 205"/>
                <a:gd name="T39" fmla="*/ 445 h 445"/>
                <a:gd name="T40" fmla="*/ 0 w 205"/>
                <a:gd name="T41" fmla="*/ 0 h 445"/>
                <a:gd name="T42" fmla="*/ 90 w 205"/>
                <a:gd name="T43" fmla="*/ 0 h 445"/>
                <a:gd name="T44" fmla="*/ 90 w 205"/>
                <a:gd name="T45" fmla="*/ 0 h 445"/>
                <a:gd name="T46" fmla="*/ 103 w 205"/>
                <a:gd name="T47" fmla="*/ 1 h 445"/>
                <a:gd name="T48" fmla="*/ 114 w 205"/>
                <a:gd name="T49" fmla="*/ 2 h 445"/>
                <a:gd name="T50" fmla="*/ 125 w 205"/>
                <a:gd name="T51" fmla="*/ 4 h 445"/>
                <a:gd name="T52" fmla="*/ 135 w 205"/>
                <a:gd name="T53" fmla="*/ 7 h 445"/>
                <a:gd name="T54" fmla="*/ 145 w 205"/>
                <a:gd name="T55" fmla="*/ 11 h 445"/>
                <a:gd name="T56" fmla="*/ 155 w 205"/>
                <a:gd name="T57" fmla="*/ 16 h 445"/>
                <a:gd name="T58" fmla="*/ 164 w 205"/>
                <a:gd name="T59" fmla="*/ 21 h 445"/>
                <a:gd name="T60" fmla="*/ 172 w 205"/>
                <a:gd name="T61" fmla="*/ 27 h 445"/>
                <a:gd name="T62" fmla="*/ 179 w 205"/>
                <a:gd name="T63" fmla="*/ 33 h 445"/>
                <a:gd name="T64" fmla="*/ 186 w 205"/>
                <a:gd name="T65" fmla="*/ 40 h 445"/>
                <a:gd name="T66" fmla="*/ 191 w 205"/>
                <a:gd name="T67" fmla="*/ 48 h 445"/>
                <a:gd name="T68" fmla="*/ 196 w 205"/>
                <a:gd name="T69" fmla="*/ 56 h 445"/>
                <a:gd name="T70" fmla="*/ 200 w 205"/>
                <a:gd name="T71" fmla="*/ 64 h 445"/>
                <a:gd name="T72" fmla="*/ 203 w 205"/>
                <a:gd name="T73" fmla="*/ 74 h 445"/>
                <a:gd name="T74" fmla="*/ 205 w 205"/>
                <a:gd name="T75" fmla="*/ 83 h 445"/>
                <a:gd name="T76" fmla="*/ 205 w 205"/>
                <a:gd name="T77" fmla="*/ 92 h 445"/>
                <a:gd name="T78" fmla="*/ 205 w 205"/>
                <a:gd name="T79" fmla="*/ 92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445">
                  <a:moveTo>
                    <a:pt x="205" y="92"/>
                  </a:moveTo>
                  <a:lnTo>
                    <a:pt x="205" y="355"/>
                  </a:lnTo>
                  <a:lnTo>
                    <a:pt x="205" y="355"/>
                  </a:lnTo>
                  <a:lnTo>
                    <a:pt x="205" y="364"/>
                  </a:lnTo>
                  <a:lnTo>
                    <a:pt x="203" y="373"/>
                  </a:lnTo>
                  <a:lnTo>
                    <a:pt x="200" y="382"/>
                  </a:lnTo>
                  <a:lnTo>
                    <a:pt x="196" y="390"/>
                  </a:lnTo>
                  <a:lnTo>
                    <a:pt x="191" y="398"/>
                  </a:lnTo>
                  <a:lnTo>
                    <a:pt x="186" y="405"/>
                  </a:lnTo>
                  <a:lnTo>
                    <a:pt x="179" y="412"/>
                  </a:lnTo>
                  <a:lnTo>
                    <a:pt x="172" y="419"/>
                  </a:lnTo>
                  <a:lnTo>
                    <a:pt x="164" y="425"/>
                  </a:lnTo>
                  <a:lnTo>
                    <a:pt x="155" y="430"/>
                  </a:lnTo>
                  <a:lnTo>
                    <a:pt x="145" y="434"/>
                  </a:lnTo>
                  <a:lnTo>
                    <a:pt x="135" y="438"/>
                  </a:lnTo>
                  <a:lnTo>
                    <a:pt x="125" y="441"/>
                  </a:lnTo>
                  <a:lnTo>
                    <a:pt x="114" y="443"/>
                  </a:lnTo>
                  <a:lnTo>
                    <a:pt x="103" y="445"/>
                  </a:lnTo>
                  <a:lnTo>
                    <a:pt x="90" y="445"/>
                  </a:lnTo>
                  <a:lnTo>
                    <a:pt x="0" y="445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3" y="1"/>
                  </a:lnTo>
                  <a:lnTo>
                    <a:pt x="114" y="2"/>
                  </a:lnTo>
                  <a:lnTo>
                    <a:pt x="125" y="4"/>
                  </a:lnTo>
                  <a:lnTo>
                    <a:pt x="135" y="7"/>
                  </a:lnTo>
                  <a:lnTo>
                    <a:pt x="145" y="11"/>
                  </a:lnTo>
                  <a:lnTo>
                    <a:pt x="155" y="16"/>
                  </a:lnTo>
                  <a:lnTo>
                    <a:pt x="164" y="21"/>
                  </a:lnTo>
                  <a:lnTo>
                    <a:pt x="172" y="27"/>
                  </a:lnTo>
                  <a:lnTo>
                    <a:pt x="179" y="33"/>
                  </a:lnTo>
                  <a:lnTo>
                    <a:pt x="186" y="40"/>
                  </a:lnTo>
                  <a:lnTo>
                    <a:pt x="191" y="48"/>
                  </a:lnTo>
                  <a:lnTo>
                    <a:pt x="196" y="56"/>
                  </a:lnTo>
                  <a:lnTo>
                    <a:pt x="200" y="64"/>
                  </a:lnTo>
                  <a:lnTo>
                    <a:pt x="203" y="74"/>
                  </a:lnTo>
                  <a:lnTo>
                    <a:pt x="205" y="83"/>
                  </a:lnTo>
                  <a:lnTo>
                    <a:pt x="205" y="92"/>
                  </a:lnTo>
                  <a:lnTo>
                    <a:pt x="20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1855802" y="3506514"/>
              <a:ext cx="349821" cy="759953"/>
            </a:xfrm>
            <a:custGeom>
              <a:avLst/>
              <a:gdLst>
                <a:gd name="T0" fmla="*/ 874 w 874"/>
                <a:gd name="T1" fmla="*/ 1891 h 1891"/>
                <a:gd name="T2" fmla="*/ 739 w 874"/>
                <a:gd name="T3" fmla="*/ 1870 h 1891"/>
                <a:gd name="T4" fmla="*/ 611 w 874"/>
                <a:gd name="T5" fmla="*/ 1831 h 1891"/>
                <a:gd name="T6" fmla="*/ 492 w 874"/>
                <a:gd name="T7" fmla="*/ 1776 h 1891"/>
                <a:gd name="T8" fmla="*/ 383 w 874"/>
                <a:gd name="T9" fmla="*/ 1706 h 1891"/>
                <a:gd name="T10" fmla="*/ 284 w 874"/>
                <a:gd name="T11" fmla="*/ 1622 h 1891"/>
                <a:gd name="T12" fmla="*/ 198 w 874"/>
                <a:gd name="T13" fmla="*/ 1524 h 1891"/>
                <a:gd name="T14" fmla="*/ 126 w 874"/>
                <a:gd name="T15" fmla="*/ 1416 h 1891"/>
                <a:gd name="T16" fmla="*/ 68 w 874"/>
                <a:gd name="T17" fmla="*/ 1297 h 1891"/>
                <a:gd name="T18" fmla="*/ 27 w 874"/>
                <a:gd name="T19" fmla="*/ 1171 h 1891"/>
                <a:gd name="T20" fmla="*/ 5 w 874"/>
                <a:gd name="T21" fmla="*/ 1037 h 1891"/>
                <a:gd name="T22" fmla="*/ 0 w 874"/>
                <a:gd name="T23" fmla="*/ 945 h 1891"/>
                <a:gd name="T24" fmla="*/ 10 w 874"/>
                <a:gd name="T25" fmla="*/ 808 h 1891"/>
                <a:gd name="T26" fmla="*/ 39 w 874"/>
                <a:gd name="T27" fmla="*/ 676 h 1891"/>
                <a:gd name="T28" fmla="*/ 85 w 874"/>
                <a:gd name="T29" fmla="*/ 553 h 1891"/>
                <a:gd name="T30" fmla="*/ 148 w 874"/>
                <a:gd name="T31" fmla="*/ 437 h 1891"/>
                <a:gd name="T32" fmla="*/ 225 w 874"/>
                <a:gd name="T33" fmla="*/ 333 h 1891"/>
                <a:gd name="T34" fmla="*/ 315 w 874"/>
                <a:gd name="T35" fmla="*/ 239 h 1891"/>
                <a:gd name="T36" fmla="*/ 418 w 874"/>
                <a:gd name="T37" fmla="*/ 159 h 1891"/>
                <a:gd name="T38" fmla="*/ 531 w 874"/>
                <a:gd name="T39" fmla="*/ 94 h 1891"/>
                <a:gd name="T40" fmla="*/ 654 w 874"/>
                <a:gd name="T41" fmla="*/ 44 h 1891"/>
                <a:gd name="T42" fmla="*/ 783 w 874"/>
                <a:gd name="T43" fmla="*/ 12 h 1891"/>
                <a:gd name="T44" fmla="*/ 874 w 874"/>
                <a:gd name="T45" fmla="*/ 293 h 1891"/>
                <a:gd name="T46" fmla="*/ 667 w 874"/>
                <a:gd name="T47" fmla="*/ 293 h 1891"/>
                <a:gd name="T48" fmla="*/ 614 w 874"/>
                <a:gd name="T49" fmla="*/ 304 h 1891"/>
                <a:gd name="T50" fmla="*/ 568 w 874"/>
                <a:gd name="T51" fmla="*/ 326 h 1891"/>
                <a:gd name="T52" fmla="*/ 533 w 874"/>
                <a:gd name="T53" fmla="*/ 357 h 1891"/>
                <a:gd name="T54" fmla="*/ 510 w 874"/>
                <a:gd name="T55" fmla="*/ 394 h 1891"/>
                <a:gd name="T56" fmla="*/ 502 w 874"/>
                <a:gd name="T57" fmla="*/ 438 h 1891"/>
                <a:gd name="T58" fmla="*/ 503 w 874"/>
                <a:gd name="T59" fmla="*/ 873 h 1891"/>
                <a:gd name="T60" fmla="*/ 516 w 874"/>
                <a:gd name="T61" fmla="*/ 914 h 1891"/>
                <a:gd name="T62" fmla="*/ 544 w 874"/>
                <a:gd name="T63" fmla="*/ 950 h 1891"/>
                <a:gd name="T64" fmla="*/ 582 w 874"/>
                <a:gd name="T65" fmla="*/ 978 h 1891"/>
                <a:gd name="T66" fmla="*/ 631 w 874"/>
                <a:gd name="T67" fmla="*/ 996 h 1891"/>
                <a:gd name="T68" fmla="*/ 685 w 874"/>
                <a:gd name="T69" fmla="*/ 1003 h 1891"/>
                <a:gd name="T70" fmla="*/ 782 w 874"/>
                <a:gd name="T71" fmla="*/ 1448 h 1891"/>
                <a:gd name="T72" fmla="*/ 759 w 874"/>
                <a:gd name="T73" fmla="*/ 1446 h 1891"/>
                <a:gd name="T74" fmla="*/ 728 w 874"/>
                <a:gd name="T75" fmla="*/ 1437 h 1891"/>
                <a:gd name="T76" fmla="*/ 702 w 874"/>
                <a:gd name="T77" fmla="*/ 1422 h 1891"/>
                <a:gd name="T78" fmla="*/ 682 w 874"/>
                <a:gd name="T79" fmla="*/ 1401 h 1891"/>
                <a:gd name="T80" fmla="*/ 670 w 874"/>
                <a:gd name="T81" fmla="*/ 1376 h 1891"/>
                <a:gd name="T82" fmla="*/ 668 w 874"/>
                <a:gd name="T83" fmla="*/ 1226 h 1891"/>
                <a:gd name="T84" fmla="*/ 500 w 874"/>
                <a:gd name="T85" fmla="*/ 1436 h 1891"/>
                <a:gd name="T86" fmla="*/ 508 w 874"/>
                <a:gd name="T87" fmla="*/ 1479 h 1891"/>
                <a:gd name="T88" fmla="*/ 531 w 874"/>
                <a:gd name="T89" fmla="*/ 1517 h 1891"/>
                <a:gd name="T90" fmla="*/ 567 w 874"/>
                <a:gd name="T91" fmla="*/ 1548 h 1891"/>
                <a:gd name="T92" fmla="*/ 612 w 874"/>
                <a:gd name="T93" fmla="*/ 1570 h 1891"/>
                <a:gd name="T94" fmla="*/ 665 w 874"/>
                <a:gd name="T95" fmla="*/ 1580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4" h="1891">
                  <a:moveTo>
                    <a:pt x="874" y="1581"/>
                  </a:moveTo>
                  <a:lnTo>
                    <a:pt x="874" y="1891"/>
                  </a:lnTo>
                  <a:lnTo>
                    <a:pt x="874" y="1891"/>
                  </a:lnTo>
                  <a:lnTo>
                    <a:pt x="828" y="1886"/>
                  </a:lnTo>
                  <a:lnTo>
                    <a:pt x="783" y="1879"/>
                  </a:lnTo>
                  <a:lnTo>
                    <a:pt x="739" y="1870"/>
                  </a:lnTo>
                  <a:lnTo>
                    <a:pt x="696" y="1859"/>
                  </a:lnTo>
                  <a:lnTo>
                    <a:pt x="654" y="1846"/>
                  </a:lnTo>
                  <a:lnTo>
                    <a:pt x="611" y="1831"/>
                  </a:lnTo>
                  <a:lnTo>
                    <a:pt x="571" y="1815"/>
                  </a:lnTo>
                  <a:lnTo>
                    <a:pt x="531" y="1796"/>
                  </a:lnTo>
                  <a:lnTo>
                    <a:pt x="492" y="1776"/>
                  </a:lnTo>
                  <a:lnTo>
                    <a:pt x="455" y="1754"/>
                  </a:lnTo>
                  <a:lnTo>
                    <a:pt x="418" y="1731"/>
                  </a:lnTo>
                  <a:lnTo>
                    <a:pt x="383" y="1706"/>
                  </a:lnTo>
                  <a:lnTo>
                    <a:pt x="348" y="1679"/>
                  </a:lnTo>
                  <a:lnTo>
                    <a:pt x="315" y="1651"/>
                  </a:lnTo>
                  <a:lnTo>
                    <a:pt x="284" y="1622"/>
                  </a:lnTo>
                  <a:lnTo>
                    <a:pt x="254" y="1590"/>
                  </a:lnTo>
                  <a:lnTo>
                    <a:pt x="225" y="1558"/>
                  </a:lnTo>
                  <a:lnTo>
                    <a:pt x="198" y="1524"/>
                  </a:lnTo>
                  <a:lnTo>
                    <a:pt x="172" y="1489"/>
                  </a:lnTo>
                  <a:lnTo>
                    <a:pt x="148" y="1453"/>
                  </a:lnTo>
                  <a:lnTo>
                    <a:pt x="126" y="1416"/>
                  </a:lnTo>
                  <a:lnTo>
                    <a:pt x="104" y="1378"/>
                  </a:lnTo>
                  <a:lnTo>
                    <a:pt x="85" y="1339"/>
                  </a:lnTo>
                  <a:lnTo>
                    <a:pt x="68" y="1297"/>
                  </a:lnTo>
                  <a:lnTo>
                    <a:pt x="52" y="1256"/>
                  </a:lnTo>
                  <a:lnTo>
                    <a:pt x="39" y="1214"/>
                  </a:lnTo>
                  <a:lnTo>
                    <a:pt x="27" y="1171"/>
                  </a:lnTo>
                  <a:lnTo>
                    <a:pt x="18" y="1128"/>
                  </a:lnTo>
                  <a:lnTo>
                    <a:pt x="10" y="1083"/>
                  </a:lnTo>
                  <a:lnTo>
                    <a:pt x="5" y="1037"/>
                  </a:lnTo>
                  <a:lnTo>
                    <a:pt x="1" y="991"/>
                  </a:lnTo>
                  <a:lnTo>
                    <a:pt x="0" y="945"/>
                  </a:lnTo>
                  <a:lnTo>
                    <a:pt x="0" y="945"/>
                  </a:lnTo>
                  <a:lnTo>
                    <a:pt x="1" y="899"/>
                  </a:lnTo>
                  <a:lnTo>
                    <a:pt x="5" y="853"/>
                  </a:lnTo>
                  <a:lnTo>
                    <a:pt x="10" y="808"/>
                  </a:lnTo>
                  <a:lnTo>
                    <a:pt x="18" y="763"/>
                  </a:lnTo>
                  <a:lnTo>
                    <a:pt x="27" y="719"/>
                  </a:lnTo>
                  <a:lnTo>
                    <a:pt x="39" y="676"/>
                  </a:lnTo>
                  <a:lnTo>
                    <a:pt x="52" y="634"/>
                  </a:lnTo>
                  <a:lnTo>
                    <a:pt x="68" y="593"/>
                  </a:lnTo>
                  <a:lnTo>
                    <a:pt x="85" y="553"/>
                  </a:lnTo>
                  <a:lnTo>
                    <a:pt x="104" y="512"/>
                  </a:lnTo>
                  <a:lnTo>
                    <a:pt x="126" y="474"/>
                  </a:lnTo>
                  <a:lnTo>
                    <a:pt x="148" y="437"/>
                  </a:lnTo>
                  <a:lnTo>
                    <a:pt x="172" y="401"/>
                  </a:lnTo>
                  <a:lnTo>
                    <a:pt x="198" y="366"/>
                  </a:lnTo>
                  <a:lnTo>
                    <a:pt x="225" y="333"/>
                  </a:lnTo>
                  <a:lnTo>
                    <a:pt x="254" y="300"/>
                  </a:lnTo>
                  <a:lnTo>
                    <a:pt x="284" y="270"/>
                  </a:lnTo>
                  <a:lnTo>
                    <a:pt x="315" y="239"/>
                  </a:lnTo>
                  <a:lnTo>
                    <a:pt x="348" y="211"/>
                  </a:lnTo>
                  <a:lnTo>
                    <a:pt x="383" y="184"/>
                  </a:lnTo>
                  <a:lnTo>
                    <a:pt x="418" y="159"/>
                  </a:lnTo>
                  <a:lnTo>
                    <a:pt x="455" y="136"/>
                  </a:lnTo>
                  <a:lnTo>
                    <a:pt x="492" y="114"/>
                  </a:lnTo>
                  <a:lnTo>
                    <a:pt x="531" y="94"/>
                  </a:lnTo>
                  <a:lnTo>
                    <a:pt x="571" y="76"/>
                  </a:lnTo>
                  <a:lnTo>
                    <a:pt x="611" y="59"/>
                  </a:lnTo>
                  <a:lnTo>
                    <a:pt x="654" y="44"/>
                  </a:lnTo>
                  <a:lnTo>
                    <a:pt x="696" y="32"/>
                  </a:lnTo>
                  <a:lnTo>
                    <a:pt x="739" y="21"/>
                  </a:lnTo>
                  <a:lnTo>
                    <a:pt x="783" y="12"/>
                  </a:lnTo>
                  <a:lnTo>
                    <a:pt x="828" y="5"/>
                  </a:lnTo>
                  <a:lnTo>
                    <a:pt x="874" y="0"/>
                  </a:lnTo>
                  <a:lnTo>
                    <a:pt x="874" y="293"/>
                  </a:lnTo>
                  <a:lnTo>
                    <a:pt x="685" y="293"/>
                  </a:lnTo>
                  <a:lnTo>
                    <a:pt x="685" y="293"/>
                  </a:lnTo>
                  <a:lnTo>
                    <a:pt x="667" y="293"/>
                  </a:lnTo>
                  <a:lnTo>
                    <a:pt x="649" y="296"/>
                  </a:lnTo>
                  <a:lnTo>
                    <a:pt x="631" y="299"/>
                  </a:lnTo>
                  <a:lnTo>
                    <a:pt x="614" y="304"/>
                  </a:lnTo>
                  <a:lnTo>
                    <a:pt x="597" y="310"/>
                  </a:lnTo>
                  <a:lnTo>
                    <a:pt x="582" y="317"/>
                  </a:lnTo>
                  <a:lnTo>
                    <a:pt x="568" y="326"/>
                  </a:lnTo>
                  <a:lnTo>
                    <a:pt x="555" y="335"/>
                  </a:lnTo>
                  <a:lnTo>
                    <a:pt x="544" y="345"/>
                  </a:lnTo>
                  <a:lnTo>
                    <a:pt x="533" y="357"/>
                  </a:lnTo>
                  <a:lnTo>
                    <a:pt x="524" y="368"/>
                  </a:lnTo>
                  <a:lnTo>
                    <a:pt x="516" y="381"/>
                  </a:lnTo>
                  <a:lnTo>
                    <a:pt x="510" y="394"/>
                  </a:lnTo>
                  <a:lnTo>
                    <a:pt x="506" y="408"/>
                  </a:lnTo>
                  <a:lnTo>
                    <a:pt x="503" y="423"/>
                  </a:lnTo>
                  <a:lnTo>
                    <a:pt x="502" y="438"/>
                  </a:lnTo>
                  <a:lnTo>
                    <a:pt x="502" y="858"/>
                  </a:lnTo>
                  <a:lnTo>
                    <a:pt x="502" y="858"/>
                  </a:lnTo>
                  <a:lnTo>
                    <a:pt x="503" y="873"/>
                  </a:lnTo>
                  <a:lnTo>
                    <a:pt x="506" y="887"/>
                  </a:lnTo>
                  <a:lnTo>
                    <a:pt x="510" y="901"/>
                  </a:lnTo>
                  <a:lnTo>
                    <a:pt x="516" y="914"/>
                  </a:lnTo>
                  <a:lnTo>
                    <a:pt x="524" y="927"/>
                  </a:lnTo>
                  <a:lnTo>
                    <a:pt x="533" y="939"/>
                  </a:lnTo>
                  <a:lnTo>
                    <a:pt x="544" y="950"/>
                  </a:lnTo>
                  <a:lnTo>
                    <a:pt x="555" y="960"/>
                  </a:lnTo>
                  <a:lnTo>
                    <a:pt x="568" y="970"/>
                  </a:lnTo>
                  <a:lnTo>
                    <a:pt x="582" y="978"/>
                  </a:lnTo>
                  <a:lnTo>
                    <a:pt x="597" y="985"/>
                  </a:lnTo>
                  <a:lnTo>
                    <a:pt x="614" y="991"/>
                  </a:lnTo>
                  <a:lnTo>
                    <a:pt x="631" y="996"/>
                  </a:lnTo>
                  <a:lnTo>
                    <a:pt x="649" y="1000"/>
                  </a:lnTo>
                  <a:lnTo>
                    <a:pt x="667" y="1002"/>
                  </a:lnTo>
                  <a:lnTo>
                    <a:pt x="685" y="1003"/>
                  </a:lnTo>
                  <a:lnTo>
                    <a:pt x="874" y="1003"/>
                  </a:lnTo>
                  <a:lnTo>
                    <a:pt x="874" y="1448"/>
                  </a:lnTo>
                  <a:lnTo>
                    <a:pt x="782" y="1448"/>
                  </a:lnTo>
                  <a:lnTo>
                    <a:pt x="782" y="1448"/>
                  </a:lnTo>
                  <a:lnTo>
                    <a:pt x="771" y="1448"/>
                  </a:lnTo>
                  <a:lnTo>
                    <a:pt x="759" y="1446"/>
                  </a:lnTo>
                  <a:lnTo>
                    <a:pt x="748" y="1444"/>
                  </a:lnTo>
                  <a:lnTo>
                    <a:pt x="738" y="1441"/>
                  </a:lnTo>
                  <a:lnTo>
                    <a:pt x="728" y="1437"/>
                  </a:lnTo>
                  <a:lnTo>
                    <a:pt x="718" y="1433"/>
                  </a:lnTo>
                  <a:lnTo>
                    <a:pt x="710" y="1428"/>
                  </a:lnTo>
                  <a:lnTo>
                    <a:pt x="702" y="1422"/>
                  </a:lnTo>
                  <a:lnTo>
                    <a:pt x="694" y="1415"/>
                  </a:lnTo>
                  <a:lnTo>
                    <a:pt x="688" y="1408"/>
                  </a:lnTo>
                  <a:lnTo>
                    <a:pt x="682" y="1401"/>
                  </a:lnTo>
                  <a:lnTo>
                    <a:pt x="677" y="1393"/>
                  </a:lnTo>
                  <a:lnTo>
                    <a:pt x="673" y="1385"/>
                  </a:lnTo>
                  <a:lnTo>
                    <a:pt x="670" y="1376"/>
                  </a:lnTo>
                  <a:lnTo>
                    <a:pt x="669" y="1367"/>
                  </a:lnTo>
                  <a:lnTo>
                    <a:pt x="668" y="1358"/>
                  </a:lnTo>
                  <a:lnTo>
                    <a:pt x="668" y="1226"/>
                  </a:lnTo>
                  <a:lnTo>
                    <a:pt x="500" y="1226"/>
                  </a:lnTo>
                  <a:lnTo>
                    <a:pt x="500" y="1436"/>
                  </a:lnTo>
                  <a:lnTo>
                    <a:pt x="500" y="1436"/>
                  </a:lnTo>
                  <a:lnTo>
                    <a:pt x="501" y="1451"/>
                  </a:lnTo>
                  <a:lnTo>
                    <a:pt x="504" y="1465"/>
                  </a:lnTo>
                  <a:lnTo>
                    <a:pt x="508" y="1479"/>
                  </a:lnTo>
                  <a:lnTo>
                    <a:pt x="515" y="1492"/>
                  </a:lnTo>
                  <a:lnTo>
                    <a:pt x="522" y="1505"/>
                  </a:lnTo>
                  <a:lnTo>
                    <a:pt x="531" y="1517"/>
                  </a:lnTo>
                  <a:lnTo>
                    <a:pt x="542" y="1528"/>
                  </a:lnTo>
                  <a:lnTo>
                    <a:pt x="554" y="1538"/>
                  </a:lnTo>
                  <a:lnTo>
                    <a:pt x="567" y="1548"/>
                  </a:lnTo>
                  <a:lnTo>
                    <a:pt x="581" y="1556"/>
                  </a:lnTo>
                  <a:lnTo>
                    <a:pt x="596" y="1563"/>
                  </a:lnTo>
                  <a:lnTo>
                    <a:pt x="612" y="1570"/>
                  </a:lnTo>
                  <a:lnTo>
                    <a:pt x="629" y="1574"/>
                  </a:lnTo>
                  <a:lnTo>
                    <a:pt x="647" y="1578"/>
                  </a:lnTo>
                  <a:lnTo>
                    <a:pt x="665" y="1580"/>
                  </a:lnTo>
                  <a:lnTo>
                    <a:pt x="684" y="1581"/>
                  </a:lnTo>
                  <a:lnTo>
                    <a:pt x="874" y="15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2123594" y="3677804"/>
              <a:ext cx="82027" cy="178529"/>
            </a:xfrm>
            <a:custGeom>
              <a:avLst/>
              <a:gdLst>
                <a:gd name="T0" fmla="*/ 204 w 204"/>
                <a:gd name="T1" fmla="*/ 0 h 445"/>
                <a:gd name="T2" fmla="*/ 204 w 204"/>
                <a:gd name="T3" fmla="*/ 445 h 445"/>
                <a:gd name="T4" fmla="*/ 114 w 204"/>
                <a:gd name="T5" fmla="*/ 445 h 445"/>
                <a:gd name="T6" fmla="*/ 114 w 204"/>
                <a:gd name="T7" fmla="*/ 445 h 445"/>
                <a:gd name="T8" fmla="*/ 102 w 204"/>
                <a:gd name="T9" fmla="*/ 445 h 445"/>
                <a:gd name="T10" fmla="*/ 91 w 204"/>
                <a:gd name="T11" fmla="*/ 444 h 445"/>
                <a:gd name="T12" fmla="*/ 80 w 204"/>
                <a:gd name="T13" fmla="*/ 441 h 445"/>
                <a:gd name="T14" fmla="*/ 70 w 204"/>
                <a:gd name="T15" fmla="*/ 438 h 445"/>
                <a:gd name="T16" fmla="*/ 60 w 204"/>
                <a:gd name="T17" fmla="*/ 435 h 445"/>
                <a:gd name="T18" fmla="*/ 50 w 204"/>
                <a:gd name="T19" fmla="*/ 430 h 445"/>
                <a:gd name="T20" fmla="*/ 41 w 204"/>
                <a:gd name="T21" fmla="*/ 425 h 445"/>
                <a:gd name="T22" fmla="*/ 33 w 204"/>
                <a:gd name="T23" fmla="*/ 419 h 445"/>
                <a:gd name="T24" fmla="*/ 26 w 204"/>
                <a:gd name="T25" fmla="*/ 412 h 445"/>
                <a:gd name="T26" fmla="*/ 19 w 204"/>
                <a:gd name="T27" fmla="*/ 405 h 445"/>
                <a:gd name="T28" fmla="*/ 14 w 204"/>
                <a:gd name="T29" fmla="*/ 398 h 445"/>
                <a:gd name="T30" fmla="*/ 9 w 204"/>
                <a:gd name="T31" fmla="*/ 390 h 445"/>
                <a:gd name="T32" fmla="*/ 5 w 204"/>
                <a:gd name="T33" fmla="*/ 382 h 445"/>
                <a:gd name="T34" fmla="*/ 2 w 204"/>
                <a:gd name="T35" fmla="*/ 372 h 445"/>
                <a:gd name="T36" fmla="*/ 0 w 204"/>
                <a:gd name="T37" fmla="*/ 363 h 445"/>
                <a:gd name="T38" fmla="*/ 0 w 204"/>
                <a:gd name="T39" fmla="*/ 354 h 445"/>
                <a:gd name="T40" fmla="*/ 0 w 204"/>
                <a:gd name="T41" fmla="*/ 91 h 445"/>
                <a:gd name="T42" fmla="*/ 0 w 204"/>
                <a:gd name="T43" fmla="*/ 91 h 445"/>
                <a:gd name="T44" fmla="*/ 0 w 204"/>
                <a:gd name="T45" fmla="*/ 82 h 445"/>
                <a:gd name="T46" fmla="*/ 2 w 204"/>
                <a:gd name="T47" fmla="*/ 73 h 445"/>
                <a:gd name="T48" fmla="*/ 5 w 204"/>
                <a:gd name="T49" fmla="*/ 64 h 445"/>
                <a:gd name="T50" fmla="*/ 9 w 204"/>
                <a:gd name="T51" fmla="*/ 56 h 445"/>
                <a:gd name="T52" fmla="*/ 14 w 204"/>
                <a:gd name="T53" fmla="*/ 48 h 445"/>
                <a:gd name="T54" fmla="*/ 19 w 204"/>
                <a:gd name="T55" fmla="*/ 40 h 445"/>
                <a:gd name="T56" fmla="*/ 26 w 204"/>
                <a:gd name="T57" fmla="*/ 33 h 445"/>
                <a:gd name="T58" fmla="*/ 33 w 204"/>
                <a:gd name="T59" fmla="*/ 27 h 445"/>
                <a:gd name="T60" fmla="*/ 41 w 204"/>
                <a:gd name="T61" fmla="*/ 21 h 445"/>
                <a:gd name="T62" fmla="*/ 50 w 204"/>
                <a:gd name="T63" fmla="*/ 16 h 445"/>
                <a:gd name="T64" fmla="*/ 60 w 204"/>
                <a:gd name="T65" fmla="*/ 11 h 445"/>
                <a:gd name="T66" fmla="*/ 70 w 204"/>
                <a:gd name="T67" fmla="*/ 7 h 445"/>
                <a:gd name="T68" fmla="*/ 80 w 204"/>
                <a:gd name="T69" fmla="*/ 4 h 445"/>
                <a:gd name="T70" fmla="*/ 91 w 204"/>
                <a:gd name="T71" fmla="*/ 2 h 445"/>
                <a:gd name="T72" fmla="*/ 102 w 204"/>
                <a:gd name="T73" fmla="*/ 1 h 445"/>
                <a:gd name="T74" fmla="*/ 114 w 204"/>
                <a:gd name="T75" fmla="*/ 0 h 445"/>
                <a:gd name="T76" fmla="*/ 204 w 204"/>
                <a:gd name="T77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445">
                  <a:moveTo>
                    <a:pt x="204" y="0"/>
                  </a:moveTo>
                  <a:lnTo>
                    <a:pt x="204" y="445"/>
                  </a:lnTo>
                  <a:lnTo>
                    <a:pt x="114" y="445"/>
                  </a:lnTo>
                  <a:lnTo>
                    <a:pt x="114" y="445"/>
                  </a:lnTo>
                  <a:lnTo>
                    <a:pt x="102" y="445"/>
                  </a:lnTo>
                  <a:lnTo>
                    <a:pt x="91" y="444"/>
                  </a:lnTo>
                  <a:lnTo>
                    <a:pt x="80" y="441"/>
                  </a:lnTo>
                  <a:lnTo>
                    <a:pt x="70" y="438"/>
                  </a:lnTo>
                  <a:lnTo>
                    <a:pt x="60" y="435"/>
                  </a:lnTo>
                  <a:lnTo>
                    <a:pt x="50" y="430"/>
                  </a:lnTo>
                  <a:lnTo>
                    <a:pt x="41" y="425"/>
                  </a:lnTo>
                  <a:lnTo>
                    <a:pt x="33" y="419"/>
                  </a:lnTo>
                  <a:lnTo>
                    <a:pt x="26" y="412"/>
                  </a:lnTo>
                  <a:lnTo>
                    <a:pt x="19" y="405"/>
                  </a:lnTo>
                  <a:lnTo>
                    <a:pt x="14" y="398"/>
                  </a:lnTo>
                  <a:lnTo>
                    <a:pt x="9" y="390"/>
                  </a:lnTo>
                  <a:lnTo>
                    <a:pt x="5" y="382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0" y="354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2" y="73"/>
                  </a:lnTo>
                  <a:lnTo>
                    <a:pt x="5" y="64"/>
                  </a:lnTo>
                  <a:lnTo>
                    <a:pt x="9" y="56"/>
                  </a:lnTo>
                  <a:lnTo>
                    <a:pt x="14" y="48"/>
                  </a:lnTo>
                  <a:lnTo>
                    <a:pt x="19" y="40"/>
                  </a:lnTo>
                  <a:lnTo>
                    <a:pt x="26" y="33"/>
                  </a:lnTo>
                  <a:lnTo>
                    <a:pt x="33" y="27"/>
                  </a:lnTo>
                  <a:lnTo>
                    <a:pt x="41" y="21"/>
                  </a:lnTo>
                  <a:lnTo>
                    <a:pt x="50" y="16"/>
                  </a:lnTo>
                  <a:lnTo>
                    <a:pt x="60" y="11"/>
                  </a:lnTo>
                  <a:lnTo>
                    <a:pt x="70" y="7"/>
                  </a:lnTo>
                  <a:lnTo>
                    <a:pt x="80" y="4"/>
                  </a:lnTo>
                  <a:lnTo>
                    <a:pt x="91" y="2"/>
                  </a:lnTo>
                  <a:lnTo>
                    <a:pt x="102" y="1"/>
                  </a:lnTo>
                  <a:lnTo>
                    <a:pt x="114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1705016" y="3145158"/>
            <a:ext cx="214718" cy="446321"/>
          </a:xfrm>
          <a:custGeom>
            <a:avLst/>
            <a:gdLst>
              <a:gd name="T0" fmla="*/ 240 w 534"/>
              <a:gd name="T1" fmla="*/ 1108 h 1109"/>
              <a:gd name="T2" fmla="*/ 167 w 534"/>
              <a:gd name="T3" fmla="*/ 1095 h 1109"/>
              <a:gd name="T4" fmla="*/ 110 w 534"/>
              <a:gd name="T5" fmla="*/ 1071 h 1109"/>
              <a:gd name="T6" fmla="*/ 66 w 534"/>
              <a:gd name="T7" fmla="*/ 1035 h 1109"/>
              <a:gd name="T8" fmla="*/ 34 w 534"/>
              <a:gd name="T9" fmla="*/ 990 h 1109"/>
              <a:gd name="T10" fmla="*/ 13 w 534"/>
              <a:gd name="T11" fmla="*/ 935 h 1109"/>
              <a:gd name="T12" fmla="*/ 2 w 534"/>
              <a:gd name="T13" fmla="*/ 874 h 1109"/>
              <a:gd name="T14" fmla="*/ 0 w 534"/>
              <a:gd name="T15" fmla="*/ 805 h 1109"/>
              <a:gd name="T16" fmla="*/ 5 w 534"/>
              <a:gd name="T17" fmla="*/ 733 h 1109"/>
              <a:gd name="T18" fmla="*/ 17 w 534"/>
              <a:gd name="T19" fmla="*/ 658 h 1109"/>
              <a:gd name="T20" fmla="*/ 56 w 534"/>
              <a:gd name="T21" fmla="*/ 502 h 1109"/>
              <a:gd name="T22" fmla="*/ 108 w 534"/>
              <a:gd name="T23" fmla="*/ 351 h 1109"/>
              <a:gd name="T24" fmla="*/ 164 w 534"/>
              <a:gd name="T25" fmla="*/ 214 h 1109"/>
              <a:gd name="T26" fmla="*/ 242 w 534"/>
              <a:gd name="T27" fmla="*/ 49 h 1109"/>
              <a:gd name="T28" fmla="*/ 291 w 534"/>
              <a:gd name="T29" fmla="*/ 49 h 1109"/>
              <a:gd name="T30" fmla="*/ 369 w 534"/>
              <a:gd name="T31" fmla="*/ 214 h 1109"/>
              <a:gd name="T32" fmla="*/ 425 w 534"/>
              <a:gd name="T33" fmla="*/ 351 h 1109"/>
              <a:gd name="T34" fmla="*/ 478 w 534"/>
              <a:gd name="T35" fmla="*/ 502 h 1109"/>
              <a:gd name="T36" fmla="*/ 517 w 534"/>
              <a:gd name="T37" fmla="*/ 658 h 1109"/>
              <a:gd name="T38" fmla="*/ 529 w 534"/>
              <a:gd name="T39" fmla="*/ 733 h 1109"/>
              <a:gd name="T40" fmla="*/ 534 w 534"/>
              <a:gd name="T41" fmla="*/ 805 h 1109"/>
              <a:gd name="T42" fmla="*/ 532 w 534"/>
              <a:gd name="T43" fmla="*/ 874 h 1109"/>
              <a:gd name="T44" fmla="*/ 521 w 534"/>
              <a:gd name="T45" fmla="*/ 935 h 1109"/>
              <a:gd name="T46" fmla="*/ 500 w 534"/>
              <a:gd name="T47" fmla="*/ 990 h 1109"/>
              <a:gd name="T48" fmla="*/ 468 w 534"/>
              <a:gd name="T49" fmla="*/ 1035 h 1109"/>
              <a:gd name="T50" fmla="*/ 423 w 534"/>
              <a:gd name="T51" fmla="*/ 1071 h 1109"/>
              <a:gd name="T52" fmla="*/ 366 w 534"/>
              <a:gd name="T53" fmla="*/ 1095 h 1109"/>
              <a:gd name="T54" fmla="*/ 294 w 534"/>
              <a:gd name="T55" fmla="*/ 1108 h 1109"/>
              <a:gd name="T56" fmla="*/ 293 w 534"/>
              <a:gd name="T57" fmla="*/ 243 h 1109"/>
              <a:gd name="T58" fmla="*/ 267 w 534"/>
              <a:gd name="T59" fmla="*/ 193 h 1109"/>
              <a:gd name="T60" fmla="*/ 231 w 534"/>
              <a:gd name="T61" fmla="*/ 263 h 1109"/>
              <a:gd name="T62" fmla="*/ 170 w 534"/>
              <a:gd name="T63" fmla="*/ 402 h 1109"/>
              <a:gd name="T64" fmla="*/ 132 w 534"/>
              <a:gd name="T65" fmla="*/ 503 h 1109"/>
              <a:gd name="T66" fmla="*/ 102 w 534"/>
              <a:gd name="T67" fmla="*/ 611 h 1109"/>
              <a:gd name="T68" fmla="*/ 84 w 534"/>
              <a:gd name="T69" fmla="*/ 715 h 1109"/>
              <a:gd name="T70" fmla="*/ 83 w 534"/>
              <a:gd name="T71" fmla="*/ 779 h 1109"/>
              <a:gd name="T72" fmla="*/ 88 w 534"/>
              <a:gd name="T73" fmla="*/ 823 h 1109"/>
              <a:gd name="T74" fmla="*/ 100 w 534"/>
              <a:gd name="T75" fmla="*/ 863 h 1109"/>
              <a:gd name="T76" fmla="*/ 120 w 534"/>
              <a:gd name="T77" fmla="*/ 897 h 1109"/>
              <a:gd name="T78" fmla="*/ 147 w 534"/>
              <a:gd name="T79" fmla="*/ 924 h 1109"/>
              <a:gd name="T80" fmla="*/ 184 w 534"/>
              <a:gd name="T81" fmla="*/ 943 h 1109"/>
              <a:gd name="T82" fmla="*/ 231 w 534"/>
              <a:gd name="T83" fmla="*/ 954 h 1109"/>
              <a:gd name="T84" fmla="*/ 267 w 534"/>
              <a:gd name="T85" fmla="*/ 957 h 1109"/>
              <a:gd name="T86" fmla="*/ 267 w 534"/>
              <a:gd name="T87" fmla="*/ 944 h 1109"/>
              <a:gd name="T88" fmla="*/ 230 w 534"/>
              <a:gd name="T89" fmla="*/ 902 h 1109"/>
              <a:gd name="T90" fmla="*/ 204 w 534"/>
              <a:gd name="T91" fmla="*/ 850 h 1109"/>
              <a:gd name="T92" fmla="*/ 189 w 534"/>
              <a:gd name="T93" fmla="*/ 790 h 1109"/>
              <a:gd name="T94" fmla="*/ 183 w 534"/>
              <a:gd name="T95" fmla="*/ 724 h 1109"/>
              <a:gd name="T96" fmla="*/ 186 w 534"/>
              <a:gd name="T97" fmla="*/ 653 h 1109"/>
              <a:gd name="T98" fmla="*/ 197 w 534"/>
              <a:gd name="T99" fmla="*/ 578 h 1109"/>
              <a:gd name="T100" fmla="*/ 226 w 534"/>
              <a:gd name="T101" fmla="*/ 448 h 1109"/>
              <a:gd name="T102" fmla="*/ 274 w 534"/>
              <a:gd name="T103" fmla="*/ 293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4" h="1109">
                <a:moveTo>
                  <a:pt x="267" y="1109"/>
                </a:moveTo>
                <a:lnTo>
                  <a:pt x="267" y="1109"/>
                </a:lnTo>
                <a:lnTo>
                  <a:pt x="240" y="1108"/>
                </a:lnTo>
                <a:lnTo>
                  <a:pt x="214" y="1106"/>
                </a:lnTo>
                <a:lnTo>
                  <a:pt x="189" y="1102"/>
                </a:lnTo>
                <a:lnTo>
                  <a:pt x="167" y="1095"/>
                </a:lnTo>
                <a:lnTo>
                  <a:pt x="147" y="1089"/>
                </a:lnTo>
                <a:lnTo>
                  <a:pt x="127" y="1080"/>
                </a:lnTo>
                <a:lnTo>
                  <a:pt x="110" y="1071"/>
                </a:lnTo>
                <a:lnTo>
                  <a:pt x="94" y="1060"/>
                </a:lnTo>
                <a:lnTo>
                  <a:pt x="79" y="1048"/>
                </a:lnTo>
                <a:lnTo>
                  <a:pt x="66" y="1035"/>
                </a:lnTo>
                <a:lnTo>
                  <a:pt x="54" y="1021"/>
                </a:lnTo>
                <a:lnTo>
                  <a:pt x="43" y="1006"/>
                </a:lnTo>
                <a:lnTo>
                  <a:pt x="34" y="990"/>
                </a:lnTo>
                <a:lnTo>
                  <a:pt x="26" y="972"/>
                </a:lnTo>
                <a:lnTo>
                  <a:pt x="19" y="954"/>
                </a:lnTo>
                <a:lnTo>
                  <a:pt x="13" y="935"/>
                </a:lnTo>
                <a:lnTo>
                  <a:pt x="8" y="916"/>
                </a:lnTo>
                <a:lnTo>
                  <a:pt x="5" y="895"/>
                </a:lnTo>
                <a:lnTo>
                  <a:pt x="2" y="874"/>
                </a:lnTo>
                <a:lnTo>
                  <a:pt x="0" y="852"/>
                </a:lnTo>
                <a:lnTo>
                  <a:pt x="0" y="828"/>
                </a:lnTo>
                <a:lnTo>
                  <a:pt x="0" y="805"/>
                </a:lnTo>
                <a:lnTo>
                  <a:pt x="1" y="782"/>
                </a:lnTo>
                <a:lnTo>
                  <a:pt x="3" y="758"/>
                </a:lnTo>
                <a:lnTo>
                  <a:pt x="5" y="733"/>
                </a:lnTo>
                <a:lnTo>
                  <a:pt x="8" y="708"/>
                </a:lnTo>
                <a:lnTo>
                  <a:pt x="12" y="683"/>
                </a:lnTo>
                <a:lnTo>
                  <a:pt x="17" y="658"/>
                </a:lnTo>
                <a:lnTo>
                  <a:pt x="28" y="607"/>
                </a:lnTo>
                <a:lnTo>
                  <a:pt x="41" y="554"/>
                </a:lnTo>
                <a:lnTo>
                  <a:pt x="56" y="502"/>
                </a:lnTo>
                <a:lnTo>
                  <a:pt x="72" y="451"/>
                </a:lnTo>
                <a:lnTo>
                  <a:pt x="90" y="401"/>
                </a:lnTo>
                <a:lnTo>
                  <a:pt x="108" y="351"/>
                </a:lnTo>
                <a:lnTo>
                  <a:pt x="126" y="304"/>
                </a:lnTo>
                <a:lnTo>
                  <a:pt x="145" y="257"/>
                </a:lnTo>
                <a:lnTo>
                  <a:pt x="164" y="214"/>
                </a:lnTo>
                <a:lnTo>
                  <a:pt x="182" y="174"/>
                </a:lnTo>
                <a:lnTo>
                  <a:pt x="216" y="103"/>
                </a:lnTo>
                <a:lnTo>
                  <a:pt x="242" y="49"/>
                </a:lnTo>
                <a:lnTo>
                  <a:pt x="267" y="0"/>
                </a:lnTo>
                <a:lnTo>
                  <a:pt x="267" y="0"/>
                </a:lnTo>
                <a:lnTo>
                  <a:pt x="291" y="49"/>
                </a:lnTo>
                <a:lnTo>
                  <a:pt x="318" y="103"/>
                </a:lnTo>
                <a:lnTo>
                  <a:pt x="351" y="174"/>
                </a:lnTo>
                <a:lnTo>
                  <a:pt x="369" y="214"/>
                </a:lnTo>
                <a:lnTo>
                  <a:pt x="388" y="257"/>
                </a:lnTo>
                <a:lnTo>
                  <a:pt x="406" y="304"/>
                </a:lnTo>
                <a:lnTo>
                  <a:pt x="425" y="351"/>
                </a:lnTo>
                <a:lnTo>
                  <a:pt x="444" y="401"/>
                </a:lnTo>
                <a:lnTo>
                  <a:pt x="461" y="451"/>
                </a:lnTo>
                <a:lnTo>
                  <a:pt x="478" y="502"/>
                </a:lnTo>
                <a:lnTo>
                  <a:pt x="493" y="554"/>
                </a:lnTo>
                <a:lnTo>
                  <a:pt x="506" y="607"/>
                </a:lnTo>
                <a:lnTo>
                  <a:pt x="517" y="658"/>
                </a:lnTo>
                <a:lnTo>
                  <a:pt x="521" y="683"/>
                </a:lnTo>
                <a:lnTo>
                  <a:pt x="525" y="708"/>
                </a:lnTo>
                <a:lnTo>
                  <a:pt x="529" y="733"/>
                </a:lnTo>
                <a:lnTo>
                  <a:pt x="531" y="758"/>
                </a:lnTo>
                <a:lnTo>
                  <a:pt x="533" y="782"/>
                </a:lnTo>
                <a:lnTo>
                  <a:pt x="534" y="805"/>
                </a:lnTo>
                <a:lnTo>
                  <a:pt x="534" y="828"/>
                </a:lnTo>
                <a:lnTo>
                  <a:pt x="533" y="852"/>
                </a:lnTo>
                <a:lnTo>
                  <a:pt x="532" y="874"/>
                </a:lnTo>
                <a:lnTo>
                  <a:pt x="529" y="895"/>
                </a:lnTo>
                <a:lnTo>
                  <a:pt x="525" y="916"/>
                </a:lnTo>
                <a:lnTo>
                  <a:pt x="521" y="935"/>
                </a:lnTo>
                <a:lnTo>
                  <a:pt x="515" y="954"/>
                </a:lnTo>
                <a:lnTo>
                  <a:pt x="508" y="972"/>
                </a:lnTo>
                <a:lnTo>
                  <a:pt x="500" y="990"/>
                </a:lnTo>
                <a:lnTo>
                  <a:pt x="490" y="1006"/>
                </a:lnTo>
                <a:lnTo>
                  <a:pt x="480" y="1021"/>
                </a:lnTo>
                <a:lnTo>
                  <a:pt x="468" y="1035"/>
                </a:lnTo>
                <a:lnTo>
                  <a:pt x="455" y="1048"/>
                </a:lnTo>
                <a:lnTo>
                  <a:pt x="439" y="1060"/>
                </a:lnTo>
                <a:lnTo>
                  <a:pt x="423" y="1071"/>
                </a:lnTo>
                <a:lnTo>
                  <a:pt x="405" y="1080"/>
                </a:lnTo>
                <a:lnTo>
                  <a:pt x="386" y="1089"/>
                </a:lnTo>
                <a:lnTo>
                  <a:pt x="366" y="1095"/>
                </a:lnTo>
                <a:lnTo>
                  <a:pt x="343" y="1102"/>
                </a:lnTo>
                <a:lnTo>
                  <a:pt x="320" y="1106"/>
                </a:lnTo>
                <a:lnTo>
                  <a:pt x="294" y="1108"/>
                </a:lnTo>
                <a:lnTo>
                  <a:pt x="267" y="1109"/>
                </a:lnTo>
                <a:lnTo>
                  <a:pt x="267" y="1109"/>
                </a:lnTo>
                <a:close/>
                <a:moveTo>
                  <a:pt x="293" y="243"/>
                </a:moveTo>
                <a:lnTo>
                  <a:pt x="293" y="243"/>
                </a:lnTo>
                <a:lnTo>
                  <a:pt x="274" y="206"/>
                </a:lnTo>
                <a:lnTo>
                  <a:pt x="267" y="193"/>
                </a:lnTo>
                <a:lnTo>
                  <a:pt x="267" y="193"/>
                </a:lnTo>
                <a:lnTo>
                  <a:pt x="250" y="226"/>
                </a:lnTo>
                <a:lnTo>
                  <a:pt x="231" y="263"/>
                </a:lnTo>
                <a:lnTo>
                  <a:pt x="209" y="313"/>
                </a:lnTo>
                <a:lnTo>
                  <a:pt x="183" y="370"/>
                </a:lnTo>
                <a:lnTo>
                  <a:pt x="170" y="402"/>
                </a:lnTo>
                <a:lnTo>
                  <a:pt x="157" y="435"/>
                </a:lnTo>
                <a:lnTo>
                  <a:pt x="144" y="469"/>
                </a:lnTo>
                <a:lnTo>
                  <a:pt x="132" y="503"/>
                </a:lnTo>
                <a:lnTo>
                  <a:pt x="121" y="539"/>
                </a:lnTo>
                <a:lnTo>
                  <a:pt x="111" y="575"/>
                </a:lnTo>
                <a:lnTo>
                  <a:pt x="102" y="611"/>
                </a:lnTo>
                <a:lnTo>
                  <a:pt x="94" y="646"/>
                </a:lnTo>
                <a:lnTo>
                  <a:pt x="88" y="681"/>
                </a:lnTo>
                <a:lnTo>
                  <a:pt x="84" y="715"/>
                </a:lnTo>
                <a:lnTo>
                  <a:pt x="82" y="748"/>
                </a:lnTo>
                <a:lnTo>
                  <a:pt x="82" y="764"/>
                </a:lnTo>
                <a:lnTo>
                  <a:pt x="83" y="779"/>
                </a:lnTo>
                <a:lnTo>
                  <a:pt x="84" y="794"/>
                </a:lnTo>
                <a:lnTo>
                  <a:pt x="86" y="809"/>
                </a:lnTo>
                <a:lnTo>
                  <a:pt x="88" y="823"/>
                </a:lnTo>
                <a:lnTo>
                  <a:pt x="91" y="838"/>
                </a:lnTo>
                <a:lnTo>
                  <a:pt x="95" y="851"/>
                </a:lnTo>
                <a:lnTo>
                  <a:pt x="100" y="863"/>
                </a:lnTo>
                <a:lnTo>
                  <a:pt x="106" y="875"/>
                </a:lnTo>
                <a:lnTo>
                  <a:pt x="112" y="886"/>
                </a:lnTo>
                <a:lnTo>
                  <a:pt x="120" y="897"/>
                </a:lnTo>
                <a:lnTo>
                  <a:pt x="128" y="907"/>
                </a:lnTo>
                <a:lnTo>
                  <a:pt x="137" y="916"/>
                </a:lnTo>
                <a:lnTo>
                  <a:pt x="147" y="924"/>
                </a:lnTo>
                <a:lnTo>
                  <a:pt x="158" y="931"/>
                </a:lnTo>
                <a:lnTo>
                  <a:pt x="170" y="938"/>
                </a:lnTo>
                <a:lnTo>
                  <a:pt x="184" y="943"/>
                </a:lnTo>
                <a:lnTo>
                  <a:pt x="199" y="948"/>
                </a:lnTo>
                <a:lnTo>
                  <a:pt x="214" y="952"/>
                </a:lnTo>
                <a:lnTo>
                  <a:pt x="231" y="954"/>
                </a:lnTo>
                <a:lnTo>
                  <a:pt x="248" y="956"/>
                </a:lnTo>
                <a:lnTo>
                  <a:pt x="267" y="957"/>
                </a:lnTo>
                <a:lnTo>
                  <a:pt x="267" y="957"/>
                </a:lnTo>
                <a:lnTo>
                  <a:pt x="282" y="956"/>
                </a:lnTo>
                <a:lnTo>
                  <a:pt x="282" y="956"/>
                </a:lnTo>
                <a:lnTo>
                  <a:pt x="267" y="944"/>
                </a:lnTo>
                <a:lnTo>
                  <a:pt x="253" y="931"/>
                </a:lnTo>
                <a:lnTo>
                  <a:pt x="241" y="917"/>
                </a:lnTo>
                <a:lnTo>
                  <a:pt x="230" y="902"/>
                </a:lnTo>
                <a:lnTo>
                  <a:pt x="220" y="886"/>
                </a:lnTo>
                <a:lnTo>
                  <a:pt x="212" y="869"/>
                </a:lnTo>
                <a:lnTo>
                  <a:pt x="204" y="850"/>
                </a:lnTo>
                <a:lnTo>
                  <a:pt x="198" y="830"/>
                </a:lnTo>
                <a:lnTo>
                  <a:pt x="193" y="811"/>
                </a:lnTo>
                <a:lnTo>
                  <a:pt x="189" y="790"/>
                </a:lnTo>
                <a:lnTo>
                  <a:pt x="186" y="769"/>
                </a:lnTo>
                <a:lnTo>
                  <a:pt x="184" y="747"/>
                </a:lnTo>
                <a:lnTo>
                  <a:pt x="183" y="724"/>
                </a:lnTo>
                <a:lnTo>
                  <a:pt x="183" y="701"/>
                </a:lnTo>
                <a:lnTo>
                  <a:pt x="184" y="677"/>
                </a:lnTo>
                <a:lnTo>
                  <a:pt x="186" y="653"/>
                </a:lnTo>
                <a:lnTo>
                  <a:pt x="188" y="629"/>
                </a:lnTo>
                <a:lnTo>
                  <a:pt x="193" y="604"/>
                </a:lnTo>
                <a:lnTo>
                  <a:pt x="197" y="578"/>
                </a:lnTo>
                <a:lnTo>
                  <a:pt x="201" y="552"/>
                </a:lnTo>
                <a:lnTo>
                  <a:pt x="212" y="500"/>
                </a:lnTo>
                <a:lnTo>
                  <a:pt x="226" y="448"/>
                </a:lnTo>
                <a:lnTo>
                  <a:pt x="241" y="396"/>
                </a:lnTo>
                <a:lnTo>
                  <a:pt x="257" y="345"/>
                </a:lnTo>
                <a:lnTo>
                  <a:pt x="274" y="293"/>
                </a:lnTo>
                <a:lnTo>
                  <a:pt x="293" y="243"/>
                </a:lnTo>
                <a:lnTo>
                  <a:pt x="293" y="2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>
            <a:off x="971600" y="4184967"/>
            <a:ext cx="550062" cy="301568"/>
          </a:xfrm>
          <a:custGeom>
            <a:avLst/>
            <a:gdLst>
              <a:gd name="T0" fmla="*/ 468 w 1370"/>
              <a:gd name="T1" fmla="*/ 84 h 755"/>
              <a:gd name="T2" fmla="*/ 581 w 1370"/>
              <a:gd name="T3" fmla="*/ 116 h 755"/>
              <a:gd name="T4" fmla="*/ 693 w 1370"/>
              <a:gd name="T5" fmla="*/ 158 h 755"/>
              <a:gd name="T6" fmla="*/ 791 w 1370"/>
              <a:gd name="T7" fmla="*/ 202 h 755"/>
              <a:gd name="T8" fmla="*/ 894 w 1370"/>
              <a:gd name="T9" fmla="*/ 258 h 755"/>
              <a:gd name="T10" fmla="*/ 1001 w 1370"/>
              <a:gd name="T11" fmla="*/ 327 h 755"/>
              <a:gd name="T12" fmla="*/ 1108 w 1370"/>
              <a:gd name="T13" fmla="*/ 412 h 755"/>
              <a:gd name="T14" fmla="*/ 1209 w 1370"/>
              <a:gd name="T15" fmla="*/ 512 h 755"/>
              <a:gd name="T16" fmla="*/ 1303 w 1370"/>
              <a:gd name="T17" fmla="*/ 628 h 755"/>
              <a:gd name="T18" fmla="*/ 1244 w 1370"/>
              <a:gd name="T19" fmla="*/ 671 h 755"/>
              <a:gd name="T20" fmla="*/ 1154 w 1370"/>
              <a:gd name="T21" fmla="*/ 717 h 755"/>
              <a:gd name="T22" fmla="*/ 1064 w 1370"/>
              <a:gd name="T23" fmla="*/ 745 h 755"/>
              <a:gd name="T24" fmla="*/ 973 w 1370"/>
              <a:gd name="T25" fmla="*/ 755 h 755"/>
              <a:gd name="T26" fmla="*/ 884 w 1370"/>
              <a:gd name="T27" fmla="*/ 749 h 755"/>
              <a:gd name="T28" fmla="*/ 797 w 1370"/>
              <a:gd name="T29" fmla="*/ 728 h 755"/>
              <a:gd name="T30" fmla="*/ 711 w 1370"/>
              <a:gd name="T31" fmla="*/ 691 h 755"/>
              <a:gd name="T32" fmla="*/ 630 w 1370"/>
              <a:gd name="T33" fmla="*/ 640 h 755"/>
              <a:gd name="T34" fmla="*/ 553 w 1370"/>
              <a:gd name="T35" fmla="*/ 576 h 755"/>
              <a:gd name="T36" fmla="*/ 480 w 1370"/>
              <a:gd name="T37" fmla="*/ 501 h 755"/>
              <a:gd name="T38" fmla="*/ 413 w 1370"/>
              <a:gd name="T39" fmla="*/ 414 h 755"/>
              <a:gd name="T40" fmla="*/ 343 w 1370"/>
              <a:gd name="T41" fmla="*/ 311 h 755"/>
              <a:gd name="T42" fmla="*/ 267 w 1370"/>
              <a:gd name="T43" fmla="*/ 213 h 755"/>
              <a:gd name="T44" fmla="*/ 179 w 1370"/>
              <a:gd name="T45" fmla="*/ 120 h 755"/>
              <a:gd name="T46" fmla="*/ 133 w 1370"/>
              <a:gd name="T47" fmla="*/ 81 h 755"/>
              <a:gd name="T48" fmla="*/ 88 w 1370"/>
              <a:gd name="T49" fmla="*/ 53 h 755"/>
              <a:gd name="T50" fmla="*/ 44 w 1370"/>
              <a:gd name="T51" fmla="*/ 36 h 755"/>
              <a:gd name="T52" fmla="*/ 0 w 1370"/>
              <a:gd name="T53" fmla="*/ 34 h 755"/>
              <a:gd name="T54" fmla="*/ 100 w 1370"/>
              <a:gd name="T55" fmla="*/ 20 h 755"/>
              <a:gd name="T56" fmla="*/ 239 w 1370"/>
              <a:gd name="T57" fmla="*/ 6 h 755"/>
              <a:gd name="T58" fmla="*/ 368 w 1370"/>
              <a:gd name="T59" fmla="*/ 0 h 755"/>
              <a:gd name="T60" fmla="*/ 487 w 1370"/>
              <a:gd name="T61" fmla="*/ 1 h 755"/>
              <a:gd name="T62" fmla="*/ 597 w 1370"/>
              <a:gd name="T63" fmla="*/ 9 h 755"/>
              <a:gd name="T64" fmla="*/ 697 w 1370"/>
              <a:gd name="T65" fmla="*/ 23 h 755"/>
              <a:gd name="T66" fmla="*/ 789 w 1370"/>
              <a:gd name="T67" fmla="*/ 42 h 755"/>
              <a:gd name="T68" fmla="*/ 872 w 1370"/>
              <a:gd name="T69" fmla="*/ 66 h 755"/>
              <a:gd name="T70" fmla="*/ 946 w 1370"/>
              <a:gd name="T71" fmla="*/ 94 h 755"/>
              <a:gd name="T72" fmla="*/ 1014 w 1370"/>
              <a:gd name="T73" fmla="*/ 126 h 755"/>
              <a:gd name="T74" fmla="*/ 1074 w 1370"/>
              <a:gd name="T75" fmla="*/ 160 h 755"/>
              <a:gd name="T76" fmla="*/ 1174 w 1370"/>
              <a:gd name="T77" fmla="*/ 234 h 755"/>
              <a:gd name="T78" fmla="*/ 1249 w 1370"/>
              <a:gd name="T79" fmla="*/ 311 h 755"/>
              <a:gd name="T80" fmla="*/ 1305 w 1370"/>
              <a:gd name="T81" fmla="*/ 385 h 755"/>
              <a:gd name="T82" fmla="*/ 1342 w 1370"/>
              <a:gd name="T83" fmla="*/ 454 h 755"/>
              <a:gd name="T84" fmla="*/ 1370 w 1370"/>
              <a:gd name="T85" fmla="*/ 523 h 755"/>
              <a:gd name="T86" fmla="*/ 1342 w 1370"/>
              <a:gd name="T87" fmla="*/ 487 h 755"/>
              <a:gd name="T88" fmla="*/ 1298 w 1370"/>
              <a:gd name="T89" fmla="*/ 437 h 755"/>
              <a:gd name="T90" fmla="*/ 1214 w 1370"/>
              <a:gd name="T91" fmla="*/ 361 h 755"/>
              <a:gd name="T92" fmla="*/ 1106 w 1370"/>
              <a:gd name="T93" fmla="*/ 286 h 755"/>
              <a:gd name="T94" fmla="*/ 991 w 1370"/>
              <a:gd name="T95" fmla="*/ 226 h 755"/>
              <a:gd name="T96" fmla="*/ 876 w 1370"/>
              <a:gd name="T97" fmla="*/ 178 h 755"/>
              <a:gd name="T98" fmla="*/ 765 w 1370"/>
              <a:gd name="T99" fmla="*/ 142 h 755"/>
              <a:gd name="T100" fmla="*/ 663 w 1370"/>
              <a:gd name="T101" fmla="*/ 114 h 755"/>
              <a:gd name="T102" fmla="*/ 505 w 1370"/>
              <a:gd name="T103" fmla="*/ 86 h 755"/>
              <a:gd name="T104" fmla="*/ 444 w 1370"/>
              <a:gd name="T105" fmla="*/ 79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70" h="755">
                <a:moveTo>
                  <a:pt x="444" y="79"/>
                </a:moveTo>
                <a:lnTo>
                  <a:pt x="444" y="79"/>
                </a:lnTo>
                <a:lnTo>
                  <a:pt x="468" y="84"/>
                </a:lnTo>
                <a:lnTo>
                  <a:pt x="497" y="91"/>
                </a:lnTo>
                <a:lnTo>
                  <a:pt x="535" y="102"/>
                </a:lnTo>
                <a:lnTo>
                  <a:pt x="581" y="116"/>
                </a:lnTo>
                <a:lnTo>
                  <a:pt x="634" y="135"/>
                </a:lnTo>
                <a:lnTo>
                  <a:pt x="663" y="146"/>
                </a:lnTo>
                <a:lnTo>
                  <a:pt x="693" y="158"/>
                </a:lnTo>
                <a:lnTo>
                  <a:pt x="724" y="171"/>
                </a:lnTo>
                <a:lnTo>
                  <a:pt x="756" y="186"/>
                </a:lnTo>
                <a:lnTo>
                  <a:pt x="791" y="202"/>
                </a:lnTo>
                <a:lnTo>
                  <a:pt x="825" y="219"/>
                </a:lnTo>
                <a:lnTo>
                  <a:pt x="859" y="238"/>
                </a:lnTo>
                <a:lnTo>
                  <a:pt x="894" y="258"/>
                </a:lnTo>
                <a:lnTo>
                  <a:pt x="930" y="279"/>
                </a:lnTo>
                <a:lnTo>
                  <a:pt x="966" y="302"/>
                </a:lnTo>
                <a:lnTo>
                  <a:pt x="1001" y="327"/>
                </a:lnTo>
                <a:lnTo>
                  <a:pt x="1038" y="353"/>
                </a:lnTo>
                <a:lnTo>
                  <a:pt x="1073" y="381"/>
                </a:lnTo>
                <a:lnTo>
                  <a:pt x="1108" y="412"/>
                </a:lnTo>
                <a:lnTo>
                  <a:pt x="1143" y="443"/>
                </a:lnTo>
                <a:lnTo>
                  <a:pt x="1176" y="476"/>
                </a:lnTo>
                <a:lnTo>
                  <a:pt x="1209" y="512"/>
                </a:lnTo>
                <a:lnTo>
                  <a:pt x="1242" y="549"/>
                </a:lnTo>
                <a:lnTo>
                  <a:pt x="1274" y="587"/>
                </a:lnTo>
                <a:lnTo>
                  <a:pt x="1303" y="628"/>
                </a:lnTo>
                <a:lnTo>
                  <a:pt x="1303" y="628"/>
                </a:lnTo>
                <a:lnTo>
                  <a:pt x="1274" y="650"/>
                </a:lnTo>
                <a:lnTo>
                  <a:pt x="1244" y="671"/>
                </a:lnTo>
                <a:lnTo>
                  <a:pt x="1214" y="688"/>
                </a:lnTo>
                <a:lnTo>
                  <a:pt x="1184" y="704"/>
                </a:lnTo>
                <a:lnTo>
                  <a:pt x="1154" y="717"/>
                </a:lnTo>
                <a:lnTo>
                  <a:pt x="1124" y="728"/>
                </a:lnTo>
                <a:lnTo>
                  <a:pt x="1094" y="738"/>
                </a:lnTo>
                <a:lnTo>
                  <a:pt x="1064" y="745"/>
                </a:lnTo>
                <a:lnTo>
                  <a:pt x="1034" y="750"/>
                </a:lnTo>
                <a:lnTo>
                  <a:pt x="1003" y="754"/>
                </a:lnTo>
                <a:lnTo>
                  <a:pt x="973" y="755"/>
                </a:lnTo>
                <a:lnTo>
                  <a:pt x="943" y="755"/>
                </a:lnTo>
                <a:lnTo>
                  <a:pt x="914" y="753"/>
                </a:lnTo>
                <a:lnTo>
                  <a:pt x="884" y="749"/>
                </a:lnTo>
                <a:lnTo>
                  <a:pt x="855" y="744"/>
                </a:lnTo>
                <a:lnTo>
                  <a:pt x="826" y="737"/>
                </a:lnTo>
                <a:lnTo>
                  <a:pt x="797" y="728"/>
                </a:lnTo>
                <a:lnTo>
                  <a:pt x="768" y="717"/>
                </a:lnTo>
                <a:lnTo>
                  <a:pt x="739" y="705"/>
                </a:lnTo>
                <a:lnTo>
                  <a:pt x="711" y="691"/>
                </a:lnTo>
                <a:lnTo>
                  <a:pt x="684" y="676"/>
                </a:lnTo>
                <a:lnTo>
                  <a:pt x="656" y="659"/>
                </a:lnTo>
                <a:lnTo>
                  <a:pt x="630" y="640"/>
                </a:lnTo>
                <a:lnTo>
                  <a:pt x="604" y="620"/>
                </a:lnTo>
                <a:lnTo>
                  <a:pt x="578" y="599"/>
                </a:lnTo>
                <a:lnTo>
                  <a:pt x="553" y="576"/>
                </a:lnTo>
                <a:lnTo>
                  <a:pt x="528" y="552"/>
                </a:lnTo>
                <a:lnTo>
                  <a:pt x="503" y="527"/>
                </a:lnTo>
                <a:lnTo>
                  <a:pt x="480" y="501"/>
                </a:lnTo>
                <a:lnTo>
                  <a:pt x="457" y="473"/>
                </a:lnTo>
                <a:lnTo>
                  <a:pt x="435" y="444"/>
                </a:lnTo>
                <a:lnTo>
                  <a:pt x="413" y="414"/>
                </a:lnTo>
                <a:lnTo>
                  <a:pt x="413" y="414"/>
                </a:lnTo>
                <a:lnTo>
                  <a:pt x="383" y="369"/>
                </a:lnTo>
                <a:lnTo>
                  <a:pt x="343" y="311"/>
                </a:lnTo>
                <a:lnTo>
                  <a:pt x="319" y="279"/>
                </a:lnTo>
                <a:lnTo>
                  <a:pt x="294" y="246"/>
                </a:lnTo>
                <a:lnTo>
                  <a:pt x="267" y="213"/>
                </a:lnTo>
                <a:lnTo>
                  <a:pt x="238" y="180"/>
                </a:lnTo>
                <a:lnTo>
                  <a:pt x="209" y="149"/>
                </a:lnTo>
                <a:lnTo>
                  <a:pt x="179" y="120"/>
                </a:lnTo>
                <a:lnTo>
                  <a:pt x="164" y="105"/>
                </a:lnTo>
                <a:lnTo>
                  <a:pt x="149" y="93"/>
                </a:lnTo>
                <a:lnTo>
                  <a:pt x="133" y="81"/>
                </a:lnTo>
                <a:lnTo>
                  <a:pt x="118" y="70"/>
                </a:lnTo>
                <a:lnTo>
                  <a:pt x="103" y="61"/>
                </a:lnTo>
                <a:lnTo>
                  <a:pt x="88" y="53"/>
                </a:lnTo>
                <a:lnTo>
                  <a:pt x="73" y="46"/>
                </a:lnTo>
                <a:lnTo>
                  <a:pt x="58" y="40"/>
                </a:lnTo>
                <a:lnTo>
                  <a:pt x="44" y="36"/>
                </a:lnTo>
                <a:lnTo>
                  <a:pt x="29" y="34"/>
                </a:lnTo>
                <a:lnTo>
                  <a:pt x="15" y="33"/>
                </a:lnTo>
                <a:lnTo>
                  <a:pt x="0" y="34"/>
                </a:lnTo>
                <a:lnTo>
                  <a:pt x="0" y="34"/>
                </a:lnTo>
                <a:lnTo>
                  <a:pt x="51" y="27"/>
                </a:lnTo>
                <a:lnTo>
                  <a:pt x="100" y="20"/>
                </a:lnTo>
                <a:lnTo>
                  <a:pt x="147" y="15"/>
                </a:lnTo>
                <a:lnTo>
                  <a:pt x="194" y="10"/>
                </a:lnTo>
                <a:lnTo>
                  <a:pt x="239" y="6"/>
                </a:lnTo>
                <a:lnTo>
                  <a:pt x="284" y="3"/>
                </a:lnTo>
                <a:lnTo>
                  <a:pt x="327" y="1"/>
                </a:lnTo>
                <a:lnTo>
                  <a:pt x="368" y="0"/>
                </a:lnTo>
                <a:lnTo>
                  <a:pt x="409" y="0"/>
                </a:lnTo>
                <a:lnTo>
                  <a:pt x="449" y="0"/>
                </a:lnTo>
                <a:lnTo>
                  <a:pt x="487" y="1"/>
                </a:lnTo>
                <a:lnTo>
                  <a:pt x="525" y="3"/>
                </a:lnTo>
                <a:lnTo>
                  <a:pt x="562" y="6"/>
                </a:lnTo>
                <a:lnTo>
                  <a:pt x="597" y="9"/>
                </a:lnTo>
                <a:lnTo>
                  <a:pt x="631" y="13"/>
                </a:lnTo>
                <a:lnTo>
                  <a:pt x="665" y="18"/>
                </a:lnTo>
                <a:lnTo>
                  <a:pt x="697" y="23"/>
                </a:lnTo>
                <a:lnTo>
                  <a:pt x="728" y="29"/>
                </a:lnTo>
                <a:lnTo>
                  <a:pt x="760" y="35"/>
                </a:lnTo>
                <a:lnTo>
                  <a:pt x="789" y="42"/>
                </a:lnTo>
                <a:lnTo>
                  <a:pt x="817" y="50"/>
                </a:lnTo>
                <a:lnTo>
                  <a:pt x="845" y="58"/>
                </a:lnTo>
                <a:lnTo>
                  <a:pt x="872" y="66"/>
                </a:lnTo>
                <a:lnTo>
                  <a:pt x="897" y="75"/>
                </a:lnTo>
                <a:lnTo>
                  <a:pt x="922" y="84"/>
                </a:lnTo>
                <a:lnTo>
                  <a:pt x="946" y="94"/>
                </a:lnTo>
                <a:lnTo>
                  <a:pt x="969" y="104"/>
                </a:lnTo>
                <a:lnTo>
                  <a:pt x="992" y="114"/>
                </a:lnTo>
                <a:lnTo>
                  <a:pt x="1014" y="126"/>
                </a:lnTo>
                <a:lnTo>
                  <a:pt x="1035" y="137"/>
                </a:lnTo>
                <a:lnTo>
                  <a:pt x="1055" y="149"/>
                </a:lnTo>
                <a:lnTo>
                  <a:pt x="1074" y="160"/>
                </a:lnTo>
                <a:lnTo>
                  <a:pt x="1110" y="184"/>
                </a:lnTo>
                <a:lnTo>
                  <a:pt x="1143" y="209"/>
                </a:lnTo>
                <a:lnTo>
                  <a:pt x="1174" y="234"/>
                </a:lnTo>
                <a:lnTo>
                  <a:pt x="1202" y="259"/>
                </a:lnTo>
                <a:lnTo>
                  <a:pt x="1227" y="285"/>
                </a:lnTo>
                <a:lnTo>
                  <a:pt x="1249" y="311"/>
                </a:lnTo>
                <a:lnTo>
                  <a:pt x="1271" y="336"/>
                </a:lnTo>
                <a:lnTo>
                  <a:pt x="1289" y="361"/>
                </a:lnTo>
                <a:lnTo>
                  <a:pt x="1305" y="385"/>
                </a:lnTo>
                <a:lnTo>
                  <a:pt x="1319" y="410"/>
                </a:lnTo>
                <a:lnTo>
                  <a:pt x="1332" y="432"/>
                </a:lnTo>
                <a:lnTo>
                  <a:pt x="1342" y="454"/>
                </a:lnTo>
                <a:lnTo>
                  <a:pt x="1351" y="474"/>
                </a:lnTo>
                <a:lnTo>
                  <a:pt x="1359" y="492"/>
                </a:lnTo>
                <a:lnTo>
                  <a:pt x="1370" y="523"/>
                </a:lnTo>
                <a:lnTo>
                  <a:pt x="1370" y="523"/>
                </a:lnTo>
                <a:lnTo>
                  <a:pt x="1356" y="505"/>
                </a:lnTo>
                <a:lnTo>
                  <a:pt x="1342" y="487"/>
                </a:lnTo>
                <a:lnTo>
                  <a:pt x="1328" y="470"/>
                </a:lnTo>
                <a:lnTo>
                  <a:pt x="1313" y="453"/>
                </a:lnTo>
                <a:lnTo>
                  <a:pt x="1298" y="437"/>
                </a:lnTo>
                <a:lnTo>
                  <a:pt x="1282" y="421"/>
                </a:lnTo>
                <a:lnTo>
                  <a:pt x="1248" y="391"/>
                </a:lnTo>
                <a:lnTo>
                  <a:pt x="1214" y="361"/>
                </a:lnTo>
                <a:lnTo>
                  <a:pt x="1179" y="334"/>
                </a:lnTo>
                <a:lnTo>
                  <a:pt x="1143" y="309"/>
                </a:lnTo>
                <a:lnTo>
                  <a:pt x="1106" y="286"/>
                </a:lnTo>
                <a:lnTo>
                  <a:pt x="1068" y="264"/>
                </a:lnTo>
                <a:lnTo>
                  <a:pt x="1030" y="244"/>
                </a:lnTo>
                <a:lnTo>
                  <a:pt x="991" y="226"/>
                </a:lnTo>
                <a:lnTo>
                  <a:pt x="952" y="208"/>
                </a:lnTo>
                <a:lnTo>
                  <a:pt x="914" y="193"/>
                </a:lnTo>
                <a:lnTo>
                  <a:pt x="876" y="178"/>
                </a:lnTo>
                <a:lnTo>
                  <a:pt x="838" y="165"/>
                </a:lnTo>
                <a:lnTo>
                  <a:pt x="801" y="153"/>
                </a:lnTo>
                <a:lnTo>
                  <a:pt x="765" y="142"/>
                </a:lnTo>
                <a:lnTo>
                  <a:pt x="729" y="132"/>
                </a:lnTo>
                <a:lnTo>
                  <a:pt x="695" y="123"/>
                </a:lnTo>
                <a:lnTo>
                  <a:pt x="663" y="114"/>
                </a:lnTo>
                <a:lnTo>
                  <a:pt x="602" y="102"/>
                </a:lnTo>
                <a:lnTo>
                  <a:pt x="550" y="92"/>
                </a:lnTo>
                <a:lnTo>
                  <a:pt x="505" y="86"/>
                </a:lnTo>
                <a:lnTo>
                  <a:pt x="472" y="82"/>
                </a:lnTo>
                <a:lnTo>
                  <a:pt x="444" y="79"/>
                </a:lnTo>
                <a:lnTo>
                  <a:pt x="444" y="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44008" y="1851670"/>
            <a:ext cx="504056" cy="504055"/>
            <a:chOff x="2339399" y="1893524"/>
            <a:chExt cx="636373" cy="636372"/>
          </a:xfrm>
        </p:grpSpPr>
        <p:grpSp>
          <p:nvGrpSpPr>
            <p:cNvPr id="15" name="组合 14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390195" y="2003955"/>
              <a:ext cx="417442" cy="33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44008" y="2499742"/>
            <a:ext cx="504056" cy="504055"/>
            <a:chOff x="2339399" y="1893524"/>
            <a:chExt cx="636373" cy="636372"/>
          </a:xfrm>
        </p:grpSpPr>
        <p:grpSp>
          <p:nvGrpSpPr>
            <p:cNvPr id="20" name="组合 19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2390195" y="2003955"/>
              <a:ext cx="536711" cy="427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44008" y="3147814"/>
            <a:ext cx="504056" cy="504055"/>
            <a:chOff x="2339399" y="1893524"/>
            <a:chExt cx="636373" cy="6363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390195" y="2003955"/>
              <a:ext cx="536711" cy="427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44008" y="3795887"/>
            <a:ext cx="504056" cy="504055"/>
            <a:chOff x="2339399" y="1893524"/>
            <a:chExt cx="636373" cy="636372"/>
          </a:xfrm>
        </p:grpSpPr>
        <p:grpSp>
          <p:nvGrpSpPr>
            <p:cNvPr id="30" name="组合 29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390195" y="2003955"/>
              <a:ext cx="536711" cy="427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55683" y="1851670"/>
            <a:ext cx="2816717" cy="506083"/>
            <a:chOff x="1060144" y="3400551"/>
            <a:chExt cx="2816717" cy="506083"/>
          </a:xfrm>
        </p:grpSpPr>
        <p:sp>
          <p:nvSpPr>
            <p:cNvPr id="37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55683" y="2523069"/>
            <a:ext cx="2816717" cy="506083"/>
            <a:chOff x="1060144" y="3400551"/>
            <a:chExt cx="2816717" cy="506083"/>
          </a:xfrm>
        </p:grpSpPr>
        <p:sp>
          <p:nvSpPr>
            <p:cNvPr id="40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55683" y="3194468"/>
            <a:ext cx="2816717" cy="506083"/>
            <a:chOff x="1060144" y="3400551"/>
            <a:chExt cx="2816717" cy="506083"/>
          </a:xfrm>
        </p:grpSpPr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355683" y="3865867"/>
            <a:ext cx="2816717" cy="506083"/>
            <a:chOff x="1060144" y="3400551"/>
            <a:chExt cx="2816717" cy="506083"/>
          </a:xfrm>
        </p:grpSpPr>
        <p:sp>
          <p:nvSpPr>
            <p:cNvPr id="46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AutoShape 26"/>
            <p:cNvSpPr>
              <a:spLocks/>
            </p:cNvSpPr>
            <p:nvPr/>
          </p:nvSpPr>
          <p:spPr bwMode="auto">
            <a:xfrm>
              <a:off x="1074433" y="3611168"/>
              <a:ext cx="2802428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0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" presetClass="entr" presetSubtype="6" decel="2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18796 L -2.77778E-7 3.7037E-7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5" grpId="0" animBg="1"/>
      <p:bldP spid="6" grpId="0" animBg="1"/>
      <p:bldP spid="12" grpId="0" animBg="1"/>
      <p:bldP spid="12" grpId="1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45"/>
          <p:cNvSpPr/>
          <p:nvPr/>
        </p:nvSpPr>
        <p:spPr>
          <a:xfrm>
            <a:off x="1115616" y="2067694"/>
            <a:ext cx="2585304" cy="25853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141144" y="3890572"/>
            <a:ext cx="920982" cy="92098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2325661" y="4261963"/>
            <a:ext cx="675716" cy="675716"/>
          </a:xfrm>
          <a:prstGeom prst="ellipse">
            <a:avLst/>
          </a:prstGeom>
          <a:solidFill>
            <a:schemeClr val="accent2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3124856" y="3948224"/>
            <a:ext cx="481789" cy="481789"/>
          </a:xfrm>
          <a:prstGeom prst="ellipse">
            <a:avLst/>
          </a:prstGeom>
          <a:solidFill>
            <a:srgbClr val="4F81BD">
              <a:alpha val="50196"/>
            </a:srgb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5"/>
          <p:cNvSpPr txBox="1"/>
          <p:nvPr/>
        </p:nvSpPr>
        <p:spPr>
          <a:xfrm>
            <a:off x="3995936" y="29238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过度页会议主题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4044062" y="3347526"/>
            <a:ext cx="3217809" cy="520368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1318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 animBg="1"/>
      <p:bldP spid="249" grpId="0" animBg="1"/>
      <p:bldP spid="253" grpId="0"/>
      <p:bldP spid="2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42645" y="2241864"/>
            <a:ext cx="2016224" cy="1440160"/>
            <a:chOff x="1590445" y="2217273"/>
            <a:chExt cx="2081645" cy="1561233"/>
          </a:xfrm>
        </p:grpSpPr>
        <p:sp>
          <p:nvSpPr>
            <p:cNvPr id="6" name="矩形 5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E7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2523" y="1923678"/>
            <a:ext cx="636373" cy="636372"/>
            <a:chOff x="2339399" y="1893524"/>
            <a:chExt cx="636373" cy="636372"/>
          </a:xfrm>
        </p:grpSpPr>
        <p:grpSp>
          <p:nvGrpSpPr>
            <p:cNvPr id="9" name="组合 8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29430" y="2673912"/>
            <a:ext cx="1598134" cy="801548"/>
            <a:chOff x="1060144" y="3400551"/>
            <a:chExt cx="1598134" cy="801548"/>
          </a:xfrm>
        </p:grpSpPr>
        <p:sp>
          <p:nvSpPr>
            <p:cNvPr id="14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</a:t>
              </a:r>
              <a:endParaRPr lang="es-ES" altLang="zh-CN" sz="12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AutoShape 26"/>
            <p:cNvSpPr>
              <a:spLocks/>
            </p:cNvSpPr>
            <p:nvPr/>
          </p:nvSpPr>
          <p:spPr bwMode="auto">
            <a:xfrm>
              <a:off x="1074433" y="3611168"/>
              <a:ext cx="1583845" cy="590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8949" y="2241864"/>
            <a:ext cx="2016224" cy="1440160"/>
            <a:chOff x="1590445" y="2217273"/>
            <a:chExt cx="2081645" cy="1561233"/>
          </a:xfrm>
        </p:grpSpPr>
        <p:sp>
          <p:nvSpPr>
            <p:cNvPr id="17" name="矩形 16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E7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8827" y="1923678"/>
            <a:ext cx="636373" cy="636372"/>
            <a:chOff x="2339399" y="1893524"/>
            <a:chExt cx="636373" cy="636372"/>
          </a:xfrm>
        </p:grpSpPr>
        <p:grpSp>
          <p:nvGrpSpPr>
            <p:cNvPr id="20" name="组合 19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65734" y="2673912"/>
            <a:ext cx="1598134" cy="801548"/>
            <a:chOff x="1060144" y="3400551"/>
            <a:chExt cx="1598134" cy="801548"/>
          </a:xfrm>
        </p:grpSpPr>
        <p:sp>
          <p:nvSpPr>
            <p:cNvPr id="25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</a:t>
              </a:r>
              <a:endParaRPr lang="es-ES" altLang="zh-CN" sz="12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AutoShape 26"/>
            <p:cNvSpPr>
              <a:spLocks/>
            </p:cNvSpPr>
            <p:nvPr/>
          </p:nvSpPr>
          <p:spPr bwMode="auto">
            <a:xfrm>
              <a:off x="1074433" y="3611168"/>
              <a:ext cx="1583845" cy="590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15253" y="2241864"/>
            <a:ext cx="2016224" cy="1440160"/>
            <a:chOff x="1590445" y="2217273"/>
            <a:chExt cx="2081645" cy="1561233"/>
          </a:xfrm>
        </p:grpSpPr>
        <p:sp>
          <p:nvSpPr>
            <p:cNvPr id="28" name="矩形 27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E7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85131" y="1923678"/>
            <a:ext cx="636373" cy="636372"/>
            <a:chOff x="2339399" y="1893524"/>
            <a:chExt cx="636373" cy="6363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339399" y="1893524"/>
              <a:ext cx="636373" cy="636372"/>
              <a:chOff x="4237154" y="2189980"/>
              <a:chExt cx="1032331" cy="103233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430600" y="202704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02038" y="2673912"/>
            <a:ext cx="1598134" cy="801548"/>
            <a:chOff x="1060144" y="3400551"/>
            <a:chExt cx="1598134" cy="801548"/>
          </a:xfrm>
        </p:grpSpPr>
        <p:sp>
          <p:nvSpPr>
            <p:cNvPr id="38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</a:t>
              </a:r>
              <a:endParaRPr lang="es-ES" altLang="zh-CN" sz="12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AutoShape 26"/>
            <p:cNvSpPr>
              <a:spLocks/>
            </p:cNvSpPr>
            <p:nvPr/>
          </p:nvSpPr>
          <p:spPr bwMode="auto">
            <a:xfrm>
              <a:off x="1074433" y="3611168"/>
              <a:ext cx="1583845" cy="590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TextBox 17"/>
          <p:cNvSpPr txBox="1"/>
          <p:nvPr/>
        </p:nvSpPr>
        <p:spPr>
          <a:xfrm>
            <a:off x="805239" y="4152186"/>
            <a:ext cx="7533522" cy="723820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7E7F8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rgbClr val="7E7F8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7E7F8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您的内容打在这里，或者通过复制您的文本后您的内容打在这里。您的内容打在这里，或者通过复制</a:t>
            </a:r>
            <a:endParaRPr lang="en-US" altLang="zh-CN" sz="1100" dirty="0">
              <a:solidFill>
                <a:srgbClr val="7E7F8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7E7F80"/>
                </a:solidFill>
                <a:latin typeface="微软雅黑" pitchFamily="34" charset="-122"/>
                <a:ea typeface="微软雅黑" pitchFamily="34" charset="-122"/>
              </a:rPr>
              <a:t>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944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1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6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315768" y="1411539"/>
            <a:ext cx="1351443" cy="1208279"/>
            <a:chOff x="3269239" y="1170684"/>
            <a:chExt cx="1172001" cy="1047846"/>
          </a:xfrm>
        </p:grpSpPr>
        <p:grpSp>
          <p:nvGrpSpPr>
            <p:cNvPr id="38" name="组合 37"/>
            <p:cNvGrpSpPr/>
            <p:nvPr/>
          </p:nvGrpSpPr>
          <p:grpSpPr>
            <a:xfrm>
              <a:off x="3269239" y="1170684"/>
              <a:ext cx="1172001" cy="1047846"/>
              <a:chOff x="3038978" y="1879734"/>
              <a:chExt cx="1584176" cy="1416358"/>
            </a:xfrm>
          </p:grpSpPr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706616" y="1538906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40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330155" y="2757158"/>
            <a:ext cx="1351443" cy="1208279"/>
            <a:chOff x="4552127" y="1170684"/>
            <a:chExt cx="1172001" cy="1047846"/>
          </a:xfrm>
        </p:grpSpPr>
        <p:grpSp>
          <p:nvGrpSpPr>
            <p:cNvPr id="47" name="组合 46"/>
            <p:cNvGrpSpPr/>
            <p:nvPr/>
          </p:nvGrpSpPr>
          <p:grpSpPr>
            <a:xfrm>
              <a:off x="4552127" y="1170684"/>
              <a:ext cx="1172001" cy="1047846"/>
              <a:chOff x="3038978" y="1879734"/>
              <a:chExt cx="1584176" cy="1416358"/>
            </a:xfrm>
          </p:grpSpPr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938497" y="1536458"/>
              <a:ext cx="399260" cy="316298"/>
              <a:chOff x="5561659" y="1419622"/>
              <a:chExt cx="399260" cy="316298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49" name="Freeform 35"/>
              <p:cNvSpPr>
                <a:spLocks noEditPoints="1"/>
              </p:cNvSpPr>
              <p:nvPr/>
            </p:nvSpPr>
            <p:spPr bwMode="auto">
              <a:xfrm>
                <a:off x="5561659" y="1466289"/>
                <a:ext cx="269630" cy="269631"/>
              </a:xfrm>
              <a:custGeom>
                <a:avLst/>
                <a:gdLst>
                  <a:gd name="T0" fmla="*/ 0 w 206"/>
                  <a:gd name="T1" fmla="*/ 103 h 206"/>
                  <a:gd name="T2" fmla="*/ 206 w 206"/>
                  <a:gd name="T3" fmla="*/ 103 h 206"/>
                  <a:gd name="T4" fmla="*/ 71 w 206"/>
                  <a:gd name="T5" fmla="*/ 24 h 206"/>
                  <a:gd name="T6" fmla="*/ 31 w 206"/>
                  <a:gd name="T7" fmla="*/ 58 h 206"/>
                  <a:gd name="T8" fmla="*/ 27 w 206"/>
                  <a:gd name="T9" fmla="*/ 65 h 206"/>
                  <a:gd name="T10" fmla="*/ 48 w 206"/>
                  <a:gd name="T11" fmla="*/ 101 h 206"/>
                  <a:gd name="T12" fmla="*/ 27 w 206"/>
                  <a:gd name="T13" fmla="*/ 65 h 206"/>
                  <a:gd name="T14" fmla="*/ 18 w 206"/>
                  <a:gd name="T15" fmla="*/ 108 h 206"/>
                  <a:gd name="T16" fmla="*/ 53 w 206"/>
                  <a:gd name="T17" fmla="*/ 145 h 206"/>
                  <a:gd name="T18" fmla="*/ 32 w 206"/>
                  <a:gd name="T19" fmla="*/ 151 h 206"/>
                  <a:gd name="T20" fmla="*/ 73 w 206"/>
                  <a:gd name="T21" fmla="*/ 183 h 206"/>
                  <a:gd name="T22" fmla="*/ 97 w 206"/>
                  <a:gd name="T23" fmla="*/ 188 h 206"/>
                  <a:gd name="T24" fmla="*/ 97 w 206"/>
                  <a:gd name="T25" fmla="*/ 151 h 206"/>
                  <a:gd name="T26" fmla="*/ 97 w 206"/>
                  <a:gd name="T27" fmla="*/ 145 h 206"/>
                  <a:gd name="T28" fmla="*/ 61 w 206"/>
                  <a:gd name="T29" fmla="*/ 108 h 206"/>
                  <a:gd name="T30" fmla="*/ 97 w 206"/>
                  <a:gd name="T31" fmla="*/ 145 h 206"/>
                  <a:gd name="T32" fmla="*/ 61 w 206"/>
                  <a:gd name="T33" fmla="*/ 101 h 206"/>
                  <a:gd name="T34" fmla="*/ 97 w 206"/>
                  <a:gd name="T35" fmla="*/ 65 h 206"/>
                  <a:gd name="T36" fmla="*/ 97 w 206"/>
                  <a:gd name="T37" fmla="*/ 58 h 206"/>
                  <a:gd name="T38" fmla="*/ 96 w 206"/>
                  <a:gd name="T39" fmla="*/ 18 h 206"/>
                  <a:gd name="T40" fmla="*/ 97 w 206"/>
                  <a:gd name="T41" fmla="*/ 58 h 206"/>
                  <a:gd name="T42" fmla="*/ 189 w 206"/>
                  <a:gd name="T43" fmla="*/ 101 h 206"/>
                  <a:gd name="T44" fmla="*/ 154 w 206"/>
                  <a:gd name="T45" fmla="*/ 65 h 206"/>
                  <a:gd name="T46" fmla="*/ 176 w 206"/>
                  <a:gd name="T47" fmla="*/ 58 h 206"/>
                  <a:gd name="T48" fmla="*/ 134 w 206"/>
                  <a:gd name="T49" fmla="*/ 24 h 206"/>
                  <a:gd name="T50" fmla="*/ 110 w 206"/>
                  <a:gd name="T51" fmla="*/ 18 h 206"/>
                  <a:gd name="T52" fmla="*/ 138 w 206"/>
                  <a:gd name="T53" fmla="*/ 58 h 206"/>
                  <a:gd name="T54" fmla="*/ 110 w 206"/>
                  <a:gd name="T55" fmla="*/ 18 h 206"/>
                  <a:gd name="T56" fmla="*/ 140 w 206"/>
                  <a:gd name="T57" fmla="*/ 65 h 206"/>
                  <a:gd name="T58" fmla="*/ 110 w 206"/>
                  <a:gd name="T59" fmla="*/ 101 h 206"/>
                  <a:gd name="T60" fmla="*/ 110 w 206"/>
                  <a:gd name="T61" fmla="*/ 108 h 206"/>
                  <a:gd name="T62" fmla="*/ 139 w 206"/>
                  <a:gd name="T63" fmla="*/ 145 h 206"/>
                  <a:gd name="T64" fmla="*/ 110 w 206"/>
                  <a:gd name="T65" fmla="*/ 108 h 206"/>
                  <a:gd name="T66" fmla="*/ 110 w 206"/>
                  <a:gd name="T67" fmla="*/ 151 h 206"/>
                  <a:gd name="T68" fmla="*/ 110 w 206"/>
                  <a:gd name="T69" fmla="*/ 187 h 206"/>
                  <a:gd name="T70" fmla="*/ 150 w 206"/>
                  <a:gd name="T71" fmla="*/ 151 h 206"/>
                  <a:gd name="T72" fmla="*/ 133 w 206"/>
                  <a:gd name="T73" fmla="*/ 184 h 206"/>
                  <a:gd name="T74" fmla="*/ 152 w 206"/>
                  <a:gd name="T75" fmla="*/ 145 h 206"/>
                  <a:gd name="T76" fmla="*/ 188 w 206"/>
                  <a:gd name="T77" fmla="*/ 10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  <a:moveTo>
                      <a:pt x="71" y="24"/>
                    </a:moveTo>
                    <a:cubicBezTo>
                      <a:pt x="65" y="32"/>
                      <a:pt x="58" y="44"/>
                      <a:pt x="54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40" y="43"/>
                      <a:pt x="54" y="31"/>
                      <a:pt x="71" y="24"/>
                    </a:cubicBezTo>
                    <a:close/>
                    <a:moveTo>
                      <a:pt x="27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75"/>
                      <a:pt x="48" y="87"/>
                      <a:pt x="4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88"/>
                      <a:pt x="21" y="76"/>
                      <a:pt x="27" y="65"/>
                    </a:cubicBezTo>
                    <a:close/>
                    <a:moveTo>
                      <a:pt x="28" y="145"/>
                    </a:moveTo>
                    <a:cubicBezTo>
                      <a:pt x="22" y="134"/>
                      <a:pt x="18" y="121"/>
                      <a:pt x="1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9" y="122"/>
                      <a:pt x="51" y="134"/>
                      <a:pt x="53" y="145"/>
                    </a:cubicBezTo>
                    <a:lnTo>
                      <a:pt x="28" y="145"/>
                    </a:lnTo>
                    <a:close/>
                    <a:moveTo>
                      <a:pt x="32" y="151"/>
                    </a:moveTo>
                    <a:cubicBezTo>
                      <a:pt x="56" y="151"/>
                      <a:pt x="56" y="151"/>
                      <a:pt x="56" y="151"/>
                    </a:cubicBezTo>
                    <a:cubicBezTo>
                      <a:pt x="60" y="165"/>
                      <a:pt x="67" y="176"/>
                      <a:pt x="73" y="183"/>
                    </a:cubicBezTo>
                    <a:cubicBezTo>
                      <a:pt x="57" y="177"/>
                      <a:pt x="42" y="166"/>
                      <a:pt x="32" y="151"/>
                    </a:cubicBezTo>
                    <a:close/>
                    <a:moveTo>
                      <a:pt x="97" y="188"/>
                    </a:moveTo>
                    <a:cubicBezTo>
                      <a:pt x="89" y="182"/>
                      <a:pt x="77" y="171"/>
                      <a:pt x="69" y="151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88"/>
                    </a:lnTo>
                    <a:close/>
                    <a:moveTo>
                      <a:pt x="97" y="145"/>
                    </a:moveTo>
                    <a:cubicBezTo>
                      <a:pt x="67" y="145"/>
                      <a:pt x="67" y="145"/>
                      <a:pt x="67" y="145"/>
                    </a:cubicBezTo>
                    <a:cubicBezTo>
                      <a:pt x="64" y="135"/>
                      <a:pt x="62" y="122"/>
                      <a:pt x="61" y="108"/>
                    </a:cubicBezTo>
                    <a:cubicBezTo>
                      <a:pt x="97" y="108"/>
                      <a:pt x="97" y="108"/>
                      <a:pt x="97" y="108"/>
                    </a:cubicBezTo>
                    <a:lnTo>
                      <a:pt x="97" y="145"/>
                    </a:lnTo>
                    <a:close/>
                    <a:moveTo>
                      <a:pt x="97" y="101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7"/>
                      <a:pt x="63" y="75"/>
                      <a:pt x="66" y="65"/>
                    </a:cubicBezTo>
                    <a:cubicBezTo>
                      <a:pt x="97" y="65"/>
                      <a:pt x="97" y="65"/>
                      <a:pt x="97" y="65"/>
                    </a:cubicBezTo>
                    <a:lnTo>
                      <a:pt x="97" y="101"/>
                    </a:lnTo>
                    <a:close/>
                    <a:moveTo>
                      <a:pt x="97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75" y="36"/>
                      <a:pt x="87" y="24"/>
                      <a:pt x="96" y="18"/>
                    </a:cubicBezTo>
                    <a:cubicBezTo>
                      <a:pt x="96" y="18"/>
                      <a:pt x="96" y="18"/>
                      <a:pt x="97" y="18"/>
                    </a:cubicBezTo>
                    <a:lnTo>
                      <a:pt x="97" y="58"/>
                    </a:lnTo>
                    <a:close/>
                    <a:moveTo>
                      <a:pt x="179" y="65"/>
                    </a:moveTo>
                    <a:cubicBezTo>
                      <a:pt x="185" y="76"/>
                      <a:pt x="188" y="88"/>
                      <a:pt x="189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87"/>
                      <a:pt x="156" y="75"/>
                      <a:pt x="154" y="65"/>
                    </a:cubicBezTo>
                    <a:lnTo>
                      <a:pt x="179" y="65"/>
                    </a:lnTo>
                    <a:close/>
                    <a:moveTo>
                      <a:pt x="176" y="58"/>
                    </a:moveTo>
                    <a:cubicBezTo>
                      <a:pt x="152" y="58"/>
                      <a:pt x="152" y="58"/>
                      <a:pt x="152" y="58"/>
                    </a:cubicBezTo>
                    <a:cubicBezTo>
                      <a:pt x="147" y="43"/>
                      <a:pt x="141" y="32"/>
                      <a:pt x="134" y="24"/>
                    </a:cubicBezTo>
                    <a:cubicBezTo>
                      <a:pt x="152" y="31"/>
                      <a:pt x="166" y="43"/>
                      <a:pt x="176" y="58"/>
                    </a:cubicBezTo>
                    <a:close/>
                    <a:moveTo>
                      <a:pt x="110" y="18"/>
                    </a:moveTo>
                    <a:cubicBezTo>
                      <a:pt x="110" y="18"/>
                      <a:pt x="110" y="18"/>
                      <a:pt x="110" y="18"/>
                    </a:cubicBezTo>
                    <a:cubicBezTo>
                      <a:pt x="118" y="24"/>
                      <a:pt x="131" y="36"/>
                      <a:pt x="138" y="58"/>
                    </a:cubicBezTo>
                    <a:cubicBezTo>
                      <a:pt x="110" y="58"/>
                      <a:pt x="110" y="58"/>
                      <a:pt x="110" y="58"/>
                    </a:cubicBezTo>
                    <a:lnTo>
                      <a:pt x="110" y="18"/>
                    </a:lnTo>
                    <a:close/>
                    <a:moveTo>
                      <a:pt x="110" y="65"/>
                    </a:moveTo>
                    <a:cubicBezTo>
                      <a:pt x="140" y="65"/>
                      <a:pt x="140" y="65"/>
                      <a:pt x="140" y="65"/>
                    </a:cubicBezTo>
                    <a:cubicBezTo>
                      <a:pt x="143" y="75"/>
                      <a:pt x="145" y="87"/>
                      <a:pt x="145" y="101"/>
                    </a:cubicBezTo>
                    <a:cubicBezTo>
                      <a:pt x="110" y="101"/>
                      <a:pt x="110" y="101"/>
                      <a:pt x="110" y="101"/>
                    </a:cubicBezTo>
                    <a:lnTo>
                      <a:pt x="110" y="65"/>
                    </a:lnTo>
                    <a:close/>
                    <a:moveTo>
                      <a:pt x="110" y="108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4" y="122"/>
                      <a:pt x="142" y="135"/>
                      <a:pt x="139" y="145"/>
                    </a:cubicBezTo>
                    <a:cubicBezTo>
                      <a:pt x="110" y="145"/>
                      <a:pt x="110" y="145"/>
                      <a:pt x="110" y="145"/>
                    </a:cubicBezTo>
                    <a:lnTo>
                      <a:pt x="110" y="108"/>
                    </a:lnTo>
                    <a:close/>
                    <a:moveTo>
                      <a:pt x="110" y="187"/>
                    </a:move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36" y="151"/>
                      <a:pt x="136" y="151"/>
                      <a:pt x="136" y="151"/>
                    </a:cubicBezTo>
                    <a:cubicBezTo>
                      <a:pt x="129" y="171"/>
                      <a:pt x="117" y="182"/>
                      <a:pt x="110" y="187"/>
                    </a:cubicBezTo>
                    <a:close/>
                    <a:moveTo>
                      <a:pt x="133" y="184"/>
                    </a:moveTo>
                    <a:cubicBezTo>
                      <a:pt x="139" y="176"/>
                      <a:pt x="146" y="165"/>
                      <a:pt x="150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64" y="166"/>
                      <a:pt x="150" y="177"/>
                      <a:pt x="133" y="184"/>
                    </a:cubicBezTo>
                    <a:close/>
                    <a:moveTo>
                      <a:pt x="178" y="145"/>
                    </a:move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5" y="134"/>
                      <a:pt x="157" y="122"/>
                      <a:pt x="158" y="108"/>
                    </a:cubicBezTo>
                    <a:cubicBezTo>
                      <a:pt x="188" y="108"/>
                      <a:pt x="188" y="108"/>
                      <a:pt x="188" y="108"/>
                    </a:cubicBezTo>
                    <a:cubicBezTo>
                      <a:pt x="188" y="121"/>
                      <a:pt x="184" y="134"/>
                      <a:pt x="178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eeform 36"/>
              <p:cNvSpPr>
                <a:spLocks noEditPoints="1"/>
              </p:cNvSpPr>
              <p:nvPr/>
            </p:nvSpPr>
            <p:spPr bwMode="auto">
              <a:xfrm>
                <a:off x="5724128" y="1419622"/>
                <a:ext cx="236791" cy="267903"/>
              </a:xfrm>
              <a:custGeom>
                <a:avLst/>
                <a:gdLst>
                  <a:gd name="T0" fmla="*/ 78 w 181"/>
                  <a:gd name="T1" fmla="*/ 0 h 206"/>
                  <a:gd name="T2" fmla="*/ 0 w 181"/>
                  <a:gd name="T3" fmla="*/ 36 h 206"/>
                  <a:gd name="T4" fmla="*/ 18 w 181"/>
                  <a:gd name="T5" fmla="*/ 41 h 206"/>
                  <a:gd name="T6" fmla="*/ 46 w 181"/>
                  <a:gd name="T7" fmla="*/ 24 h 206"/>
                  <a:gd name="T8" fmla="*/ 32 w 181"/>
                  <a:gd name="T9" fmla="*/ 48 h 206"/>
                  <a:gd name="T10" fmla="*/ 43 w 181"/>
                  <a:gd name="T11" fmla="*/ 56 h 206"/>
                  <a:gd name="T12" fmla="*/ 70 w 181"/>
                  <a:gd name="T13" fmla="*/ 18 h 206"/>
                  <a:gd name="T14" fmla="*/ 71 w 181"/>
                  <a:gd name="T15" fmla="*/ 18 h 206"/>
                  <a:gd name="T16" fmla="*/ 71 w 181"/>
                  <a:gd name="T17" fmla="*/ 58 h 206"/>
                  <a:gd name="T18" fmla="*/ 46 w 181"/>
                  <a:gd name="T19" fmla="*/ 58 h 206"/>
                  <a:gd name="T20" fmla="*/ 53 w 181"/>
                  <a:gd name="T21" fmla="*/ 64 h 206"/>
                  <a:gd name="T22" fmla="*/ 71 w 181"/>
                  <a:gd name="T23" fmla="*/ 64 h 206"/>
                  <a:gd name="T24" fmla="*/ 71 w 181"/>
                  <a:gd name="T25" fmla="*/ 88 h 206"/>
                  <a:gd name="T26" fmla="*/ 84 w 181"/>
                  <a:gd name="T27" fmla="*/ 124 h 206"/>
                  <a:gd name="T28" fmla="*/ 84 w 181"/>
                  <a:gd name="T29" fmla="*/ 107 h 206"/>
                  <a:gd name="T30" fmla="*/ 119 w 181"/>
                  <a:gd name="T31" fmla="*/ 107 h 206"/>
                  <a:gd name="T32" fmla="*/ 113 w 181"/>
                  <a:gd name="T33" fmla="*/ 144 h 206"/>
                  <a:gd name="T34" fmla="*/ 86 w 181"/>
                  <a:gd name="T35" fmla="*/ 144 h 206"/>
                  <a:gd name="T36" fmla="*/ 85 w 181"/>
                  <a:gd name="T37" fmla="*/ 151 h 206"/>
                  <a:gd name="T38" fmla="*/ 111 w 181"/>
                  <a:gd name="T39" fmla="*/ 151 h 206"/>
                  <a:gd name="T40" fmla="*/ 84 w 181"/>
                  <a:gd name="T41" fmla="*/ 187 h 206"/>
                  <a:gd name="T42" fmla="*/ 84 w 181"/>
                  <a:gd name="T43" fmla="*/ 159 h 206"/>
                  <a:gd name="T44" fmla="*/ 65 w 181"/>
                  <a:gd name="T45" fmla="*/ 205 h 206"/>
                  <a:gd name="T46" fmla="*/ 78 w 181"/>
                  <a:gd name="T47" fmla="*/ 206 h 206"/>
                  <a:gd name="T48" fmla="*/ 181 w 181"/>
                  <a:gd name="T49" fmla="*/ 103 h 206"/>
                  <a:gd name="T50" fmla="*/ 78 w 181"/>
                  <a:gd name="T51" fmla="*/ 0 h 206"/>
                  <a:gd name="T52" fmla="*/ 154 w 181"/>
                  <a:gd name="T53" fmla="*/ 64 h 206"/>
                  <a:gd name="T54" fmla="*/ 163 w 181"/>
                  <a:gd name="T55" fmla="*/ 101 h 206"/>
                  <a:gd name="T56" fmla="*/ 132 w 181"/>
                  <a:gd name="T57" fmla="*/ 101 h 206"/>
                  <a:gd name="T58" fmla="*/ 128 w 181"/>
                  <a:gd name="T59" fmla="*/ 64 h 206"/>
                  <a:gd name="T60" fmla="*/ 154 w 181"/>
                  <a:gd name="T61" fmla="*/ 64 h 206"/>
                  <a:gd name="T62" fmla="*/ 150 w 181"/>
                  <a:gd name="T63" fmla="*/ 58 h 206"/>
                  <a:gd name="T64" fmla="*/ 126 w 181"/>
                  <a:gd name="T65" fmla="*/ 58 h 206"/>
                  <a:gd name="T66" fmla="*/ 109 w 181"/>
                  <a:gd name="T67" fmla="*/ 23 h 206"/>
                  <a:gd name="T68" fmla="*/ 150 w 181"/>
                  <a:gd name="T69" fmla="*/ 58 h 206"/>
                  <a:gd name="T70" fmla="*/ 84 w 181"/>
                  <a:gd name="T71" fmla="*/ 18 h 206"/>
                  <a:gd name="T72" fmla="*/ 85 w 181"/>
                  <a:gd name="T73" fmla="*/ 18 h 206"/>
                  <a:gd name="T74" fmla="*/ 113 w 181"/>
                  <a:gd name="T75" fmla="*/ 58 h 206"/>
                  <a:gd name="T76" fmla="*/ 84 w 181"/>
                  <a:gd name="T77" fmla="*/ 58 h 206"/>
                  <a:gd name="T78" fmla="*/ 84 w 181"/>
                  <a:gd name="T79" fmla="*/ 18 h 206"/>
                  <a:gd name="T80" fmla="*/ 84 w 181"/>
                  <a:gd name="T81" fmla="*/ 101 h 206"/>
                  <a:gd name="T82" fmla="*/ 84 w 181"/>
                  <a:gd name="T83" fmla="*/ 64 h 206"/>
                  <a:gd name="T84" fmla="*/ 115 w 181"/>
                  <a:gd name="T85" fmla="*/ 64 h 206"/>
                  <a:gd name="T86" fmla="*/ 119 w 181"/>
                  <a:gd name="T87" fmla="*/ 101 h 206"/>
                  <a:gd name="T88" fmla="*/ 84 w 181"/>
                  <a:gd name="T89" fmla="*/ 101 h 206"/>
                  <a:gd name="T90" fmla="*/ 107 w 181"/>
                  <a:gd name="T91" fmla="*/ 183 h 206"/>
                  <a:gd name="T92" fmla="*/ 125 w 181"/>
                  <a:gd name="T93" fmla="*/ 151 h 206"/>
                  <a:gd name="T94" fmla="*/ 148 w 181"/>
                  <a:gd name="T95" fmla="*/ 151 h 206"/>
                  <a:gd name="T96" fmla="*/ 107 w 181"/>
                  <a:gd name="T97" fmla="*/ 183 h 206"/>
                  <a:gd name="T98" fmla="*/ 152 w 181"/>
                  <a:gd name="T99" fmla="*/ 144 h 206"/>
                  <a:gd name="T100" fmla="*/ 127 w 181"/>
                  <a:gd name="T101" fmla="*/ 144 h 206"/>
                  <a:gd name="T102" fmla="*/ 132 w 181"/>
                  <a:gd name="T103" fmla="*/ 107 h 206"/>
                  <a:gd name="T104" fmla="*/ 163 w 181"/>
                  <a:gd name="T105" fmla="*/ 107 h 206"/>
                  <a:gd name="T106" fmla="*/ 152 w 181"/>
                  <a:gd name="T107" fmla="*/ 1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1" h="206">
                    <a:moveTo>
                      <a:pt x="78" y="0"/>
                    </a:moveTo>
                    <a:cubicBezTo>
                      <a:pt x="46" y="0"/>
                      <a:pt x="18" y="14"/>
                      <a:pt x="0" y="36"/>
                    </a:cubicBezTo>
                    <a:cubicBezTo>
                      <a:pt x="6" y="37"/>
                      <a:pt x="12" y="39"/>
                      <a:pt x="18" y="41"/>
                    </a:cubicBezTo>
                    <a:cubicBezTo>
                      <a:pt x="26" y="34"/>
                      <a:pt x="36" y="28"/>
                      <a:pt x="46" y="24"/>
                    </a:cubicBezTo>
                    <a:cubicBezTo>
                      <a:pt x="41" y="30"/>
                      <a:pt x="36" y="38"/>
                      <a:pt x="32" y="48"/>
                    </a:cubicBezTo>
                    <a:cubicBezTo>
                      <a:pt x="36" y="50"/>
                      <a:pt x="40" y="53"/>
                      <a:pt x="43" y="56"/>
                    </a:cubicBezTo>
                    <a:cubicBezTo>
                      <a:pt x="51" y="35"/>
                      <a:pt x="62" y="24"/>
                      <a:pt x="70" y="18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8" y="60"/>
                      <a:pt x="51" y="62"/>
                      <a:pt x="53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8" y="99"/>
                      <a:pt x="82" y="111"/>
                      <a:pt x="84" y="124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22"/>
                      <a:pt x="117" y="134"/>
                      <a:pt x="113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7"/>
                      <a:pt x="85" y="149"/>
                      <a:pt x="85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3" y="171"/>
                      <a:pt x="92" y="182"/>
                      <a:pt x="84" y="187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1" y="176"/>
                      <a:pt x="75" y="192"/>
                      <a:pt x="65" y="205"/>
                    </a:cubicBezTo>
                    <a:cubicBezTo>
                      <a:pt x="69" y="206"/>
                      <a:pt x="73" y="206"/>
                      <a:pt x="78" y="206"/>
                    </a:cubicBezTo>
                    <a:cubicBezTo>
                      <a:pt x="135" y="206"/>
                      <a:pt x="181" y="160"/>
                      <a:pt x="181" y="103"/>
                    </a:cubicBezTo>
                    <a:cubicBezTo>
                      <a:pt x="181" y="46"/>
                      <a:pt x="135" y="0"/>
                      <a:pt x="78" y="0"/>
                    </a:cubicBezTo>
                    <a:close/>
                    <a:moveTo>
                      <a:pt x="154" y="64"/>
                    </a:moveTo>
                    <a:cubicBezTo>
                      <a:pt x="160" y="75"/>
                      <a:pt x="163" y="88"/>
                      <a:pt x="163" y="101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2" y="87"/>
                      <a:pt x="131" y="75"/>
                      <a:pt x="128" y="64"/>
                    </a:cubicBezTo>
                    <a:lnTo>
                      <a:pt x="154" y="64"/>
                    </a:lnTo>
                    <a:close/>
                    <a:moveTo>
                      <a:pt x="150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2" y="43"/>
                      <a:pt x="116" y="32"/>
                      <a:pt x="109" y="23"/>
                    </a:cubicBezTo>
                    <a:cubicBezTo>
                      <a:pt x="126" y="30"/>
                      <a:pt x="141" y="42"/>
                      <a:pt x="150" y="58"/>
                    </a:cubicBezTo>
                    <a:close/>
                    <a:moveTo>
                      <a:pt x="84" y="18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93" y="24"/>
                      <a:pt x="105" y="36"/>
                      <a:pt x="113" y="58"/>
                    </a:cubicBezTo>
                    <a:cubicBezTo>
                      <a:pt x="84" y="58"/>
                      <a:pt x="84" y="58"/>
                      <a:pt x="84" y="58"/>
                    </a:cubicBezTo>
                    <a:lnTo>
                      <a:pt x="84" y="18"/>
                    </a:lnTo>
                    <a:close/>
                    <a:moveTo>
                      <a:pt x="84" y="101"/>
                    </a:moveTo>
                    <a:cubicBezTo>
                      <a:pt x="84" y="64"/>
                      <a:pt x="84" y="64"/>
                      <a:pt x="84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7" y="75"/>
                      <a:pt x="119" y="87"/>
                      <a:pt x="119" y="101"/>
                    </a:cubicBezTo>
                    <a:lnTo>
                      <a:pt x="84" y="101"/>
                    </a:lnTo>
                    <a:close/>
                    <a:moveTo>
                      <a:pt x="107" y="183"/>
                    </a:moveTo>
                    <a:cubicBezTo>
                      <a:pt x="114" y="175"/>
                      <a:pt x="120" y="165"/>
                      <a:pt x="125" y="151"/>
                    </a:cubicBezTo>
                    <a:cubicBezTo>
                      <a:pt x="148" y="151"/>
                      <a:pt x="148" y="151"/>
                      <a:pt x="148" y="151"/>
                    </a:cubicBezTo>
                    <a:cubicBezTo>
                      <a:pt x="138" y="165"/>
                      <a:pt x="124" y="177"/>
                      <a:pt x="107" y="183"/>
                    </a:cubicBezTo>
                    <a:close/>
                    <a:moveTo>
                      <a:pt x="152" y="144"/>
                    </a:moveTo>
                    <a:cubicBezTo>
                      <a:pt x="127" y="144"/>
                      <a:pt x="127" y="144"/>
                      <a:pt x="127" y="144"/>
                    </a:cubicBezTo>
                    <a:cubicBezTo>
                      <a:pt x="130" y="134"/>
                      <a:pt x="132" y="122"/>
                      <a:pt x="132" y="107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21"/>
                      <a:pt x="159" y="133"/>
                      <a:pt x="152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476789" y="2061727"/>
            <a:ext cx="1351443" cy="1208279"/>
            <a:chOff x="5848271" y="1170684"/>
            <a:chExt cx="1172001" cy="1047846"/>
          </a:xfrm>
        </p:grpSpPr>
        <p:grpSp>
          <p:nvGrpSpPr>
            <p:cNvPr id="85" name="组合 84"/>
            <p:cNvGrpSpPr/>
            <p:nvPr/>
          </p:nvGrpSpPr>
          <p:grpSpPr>
            <a:xfrm>
              <a:off x="5848271" y="1170684"/>
              <a:ext cx="1172001" cy="1047846"/>
              <a:chOff x="3038978" y="1879734"/>
              <a:chExt cx="1584176" cy="1416358"/>
            </a:xfrm>
          </p:grpSpPr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 flipV="1">
                <a:off x="3038978" y="1879734"/>
                <a:ext cx="1584176" cy="14163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 flipV="1">
                <a:off x="3226380" y="2047284"/>
                <a:ext cx="1209372" cy="1081258"/>
              </a:xfrm>
              <a:custGeom>
                <a:avLst/>
                <a:gdLst>
                  <a:gd name="T0" fmla="*/ 167 w 511"/>
                  <a:gd name="T1" fmla="*/ 459 h 459"/>
                  <a:gd name="T2" fmla="*/ 101 w 511"/>
                  <a:gd name="T3" fmla="*/ 420 h 459"/>
                  <a:gd name="T4" fmla="*/ 12 w 511"/>
                  <a:gd name="T5" fmla="*/ 267 h 459"/>
                  <a:gd name="T6" fmla="*/ 12 w 511"/>
                  <a:gd name="T7" fmla="*/ 191 h 459"/>
                  <a:gd name="T8" fmla="*/ 101 w 511"/>
                  <a:gd name="T9" fmla="*/ 38 h 459"/>
                  <a:gd name="T10" fmla="*/ 167 w 511"/>
                  <a:gd name="T11" fmla="*/ 0 h 459"/>
                  <a:gd name="T12" fmla="*/ 344 w 511"/>
                  <a:gd name="T13" fmla="*/ 0 h 459"/>
                  <a:gd name="T14" fmla="*/ 410 w 511"/>
                  <a:gd name="T15" fmla="*/ 38 h 459"/>
                  <a:gd name="T16" fmla="*/ 498 w 511"/>
                  <a:gd name="T17" fmla="*/ 191 h 459"/>
                  <a:gd name="T18" fmla="*/ 498 w 511"/>
                  <a:gd name="T19" fmla="*/ 267 h 459"/>
                  <a:gd name="T20" fmla="*/ 410 w 511"/>
                  <a:gd name="T21" fmla="*/ 420 h 459"/>
                  <a:gd name="T22" fmla="*/ 344 w 511"/>
                  <a:gd name="T23" fmla="*/ 459 h 459"/>
                  <a:gd name="T24" fmla="*/ 167 w 511"/>
                  <a:gd name="T25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459">
                    <a:moveTo>
                      <a:pt x="167" y="459"/>
                    </a:moveTo>
                    <a:cubicBezTo>
                      <a:pt x="141" y="459"/>
                      <a:pt x="113" y="443"/>
                      <a:pt x="101" y="420"/>
                    </a:cubicBezTo>
                    <a:cubicBezTo>
                      <a:pt x="12" y="267"/>
                      <a:pt x="12" y="267"/>
                      <a:pt x="12" y="267"/>
                    </a:cubicBezTo>
                    <a:cubicBezTo>
                      <a:pt x="0" y="245"/>
                      <a:pt x="0" y="213"/>
                      <a:pt x="12" y="191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13" y="16"/>
                      <a:pt x="141" y="0"/>
                      <a:pt x="16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69" y="0"/>
                      <a:pt x="397" y="16"/>
                      <a:pt x="410" y="38"/>
                    </a:cubicBezTo>
                    <a:cubicBezTo>
                      <a:pt x="498" y="191"/>
                      <a:pt x="498" y="191"/>
                      <a:pt x="498" y="191"/>
                    </a:cubicBezTo>
                    <a:cubicBezTo>
                      <a:pt x="511" y="213"/>
                      <a:pt x="511" y="245"/>
                      <a:pt x="498" y="267"/>
                    </a:cubicBezTo>
                    <a:cubicBezTo>
                      <a:pt x="410" y="420"/>
                      <a:pt x="410" y="420"/>
                      <a:pt x="410" y="420"/>
                    </a:cubicBezTo>
                    <a:cubicBezTo>
                      <a:pt x="397" y="443"/>
                      <a:pt x="369" y="459"/>
                      <a:pt x="344" y="459"/>
                    </a:cubicBezTo>
                    <a:lnTo>
                      <a:pt x="167" y="459"/>
                    </a:ln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6261251" y="1534047"/>
              <a:ext cx="346041" cy="321120"/>
              <a:chOff x="6995752" y="1440544"/>
              <a:chExt cx="346041" cy="32112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87" name="Freeform 67"/>
              <p:cNvSpPr>
                <a:spLocks noEditPoints="1"/>
              </p:cNvSpPr>
              <p:nvPr/>
            </p:nvSpPr>
            <p:spPr bwMode="auto">
              <a:xfrm>
                <a:off x="7135476" y="1440544"/>
                <a:ext cx="206317" cy="207543"/>
              </a:xfrm>
              <a:custGeom>
                <a:avLst/>
                <a:gdLst>
                  <a:gd name="T0" fmla="*/ 256 w 281"/>
                  <a:gd name="T1" fmla="*/ 26 h 282"/>
                  <a:gd name="T2" fmla="*/ 163 w 281"/>
                  <a:gd name="T3" fmla="*/ 26 h 282"/>
                  <a:gd name="T4" fmla="*/ 0 w 281"/>
                  <a:gd name="T5" fmla="*/ 190 h 282"/>
                  <a:gd name="T6" fmla="*/ 92 w 281"/>
                  <a:gd name="T7" fmla="*/ 282 h 282"/>
                  <a:gd name="T8" fmla="*/ 256 w 281"/>
                  <a:gd name="T9" fmla="*/ 119 h 282"/>
                  <a:gd name="T10" fmla="*/ 256 w 281"/>
                  <a:gd name="T11" fmla="*/ 26 h 282"/>
                  <a:gd name="T12" fmla="*/ 55 w 281"/>
                  <a:gd name="T13" fmla="*/ 192 h 282"/>
                  <a:gd name="T14" fmla="*/ 44 w 281"/>
                  <a:gd name="T15" fmla="*/ 181 h 282"/>
                  <a:gd name="T16" fmla="*/ 183 w 281"/>
                  <a:gd name="T17" fmla="*/ 42 h 282"/>
                  <a:gd name="T18" fmla="*/ 194 w 281"/>
                  <a:gd name="T19" fmla="*/ 42 h 282"/>
                  <a:gd name="T20" fmla="*/ 194 w 281"/>
                  <a:gd name="T21" fmla="*/ 53 h 282"/>
                  <a:gd name="T22" fmla="*/ 55 w 281"/>
                  <a:gd name="T23" fmla="*/ 192 h 282"/>
                  <a:gd name="T24" fmla="*/ 78 w 281"/>
                  <a:gd name="T25" fmla="*/ 215 h 282"/>
                  <a:gd name="T26" fmla="*/ 67 w 281"/>
                  <a:gd name="T27" fmla="*/ 204 h 282"/>
                  <a:gd name="T28" fmla="*/ 217 w 281"/>
                  <a:gd name="T29" fmla="*/ 54 h 282"/>
                  <a:gd name="T30" fmla="*/ 228 w 281"/>
                  <a:gd name="T31" fmla="*/ 54 h 282"/>
                  <a:gd name="T32" fmla="*/ 228 w 281"/>
                  <a:gd name="T33" fmla="*/ 65 h 282"/>
                  <a:gd name="T34" fmla="*/ 78 w 281"/>
                  <a:gd name="T35" fmla="*/ 215 h 282"/>
                  <a:gd name="T36" fmla="*/ 101 w 281"/>
                  <a:gd name="T37" fmla="*/ 238 h 282"/>
                  <a:gd name="T38" fmla="*/ 90 w 281"/>
                  <a:gd name="T39" fmla="*/ 227 h 282"/>
                  <a:gd name="T40" fmla="*/ 229 w 281"/>
                  <a:gd name="T41" fmla="*/ 88 h 282"/>
                  <a:gd name="T42" fmla="*/ 240 w 281"/>
                  <a:gd name="T43" fmla="*/ 88 h 282"/>
                  <a:gd name="T44" fmla="*/ 240 w 281"/>
                  <a:gd name="T45" fmla="*/ 99 h 282"/>
                  <a:gd name="T46" fmla="*/ 101 w 281"/>
                  <a:gd name="T47" fmla="*/ 23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82">
                    <a:moveTo>
                      <a:pt x="256" y="26"/>
                    </a:moveTo>
                    <a:cubicBezTo>
                      <a:pt x="230" y="0"/>
                      <a:pt x="189" y="0"/>
                      <a:pt x="163" y="26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256" y="119"/>
                      <a:pt x="256" y="119"/>
                      <a:pt x="256" y="119"/>
                    </a:cubicBezTo>
                    <a:cubicBezTo>
                      <a:pt x="281" y="93"/>
                      <a:pt x="281" y="52"/>
                      <a:pt x="256" y="26"/>
                    </a:cubicBezTo>
                    <a:close/>
                    <a:moveTo>
                      <a:pt x="55" y="192"/>
                    </a:moveTo>
                    <a:cubicBezTo>
                      <a:pt x="44" y="181"/>
                      <a:pt x="44" y="181"/>
                      <a:pt x="44" y="181"/>
                    </a:cubicBezTo>
                    <a:cubicBezTo>
                      <a:pt x="183" y="42"/>
                      <a:pt x="183" y="42"/>
                      <a:pt x="183" y="42"/>
                    </a:cubicBezTo>
                    <a:cubicBezTo>
                      <a:pt x="186" y="39"/>
                      <a:pt x="191" y="39"/>
                      <a:pt x="194" y="42"/>
                    </a:cubicBezTo>
                    <a:cubicBezTo>
                      <a:pt x="197" y="45"/>
                      <a:pt x="197" y="50"/>
                      <a:pt x="194" y="53"/>
                    </a:cubicBezTo>
                    <a:lnTo>
                      <a:pt x="55" y="192"/>
                    </a:lnTo>
                    <a:close/>
                    <a:moveTo>
                      <a:pt x="78" y="215"/>
                    </a:moveTo>
                    <a:cubicBezTo>
                      <a:pt x="67" y="204"/>
                      <a:pt x="67" y="204"/>
                      <a:pt x="67" y="204"/>
                    </a:cubicBezTo>
                    <a:cubicBezTo>
                      <a:pt x="217" y="54"/>
                      <a:pt x="217" y="54"/>
                      <a:pt x="217" y="54"/>
                    </a:cubicBezTo>
                    <a:cubicBezTo>
                      <a:pt x="220" y="51"/>
                      <a:pt x="225" y="51"/>
                      <a:pt x="228" y="54"/>
                    </a:cubicBezTo>
                    <a:cubicBezTo>
                      <a:pt x="231" y="57"/>
                      <a:pt x="231" y="62"/>
                      <a:pt x="228" y="65"/>
                    </a:cubicBezTo>
                    <a:lnTo>
                      <a:pt x="78" y="215"/>
                    </a:lnTo>
                    <a:close/>
                    <a:moveTo>
                      <a:pt x="101" y="238"/>
                    </a:moveTo>
                    <a:cubicBezTo>
                      <a:pt x="90" y="227"/>
                      <a:pt x="90" y="227"/>
                      <a:pt x="90" y="227"/>
                    </a:cubicBezTo>
                    <a:cubicBezTo>
                      <a:pt x="229" y="88"/>
                      <a:pt x="229" y="88"/>
                      <a:pt x="229" y="88"/>
                    </a:cubicBezTo>
                    <a:cubicBezTo>
                      <a:pt x="232" y="85"/>
                      <a:pt x="237" y="85"/>
                      <a:pt x="240" y="88"/>
                    </a:cubicBezTo>
                    <a:cubicBezTo>
                      <a:pt x="243" y="91"/>
                      <a:pt x="243" y="96"/>
                      <a:pt x="240" y="99"/>
                    </a:cubicBezTo>
                    <a:lnTo>
                      <a:pt x="101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reeform 68"/>
              <p:cNvSpPr>
                <a:spLocks/>
              </p:cNvSpPr>
              <p:nvPr/>
            </p:nvSpPr>
            <p:spPr bwMode="auto">
              <a:xfrm>
                <a:off x="7020673" y="1617855"/>
                <a:ext cx="142584" cy="143809"/>
              </a:xfrm>
              <a:custGeom>
                <a:avLst/>
                <a:gdLst>
                  <a:gd name="T0" fmla="*/ 227 w 349"/>
                  <a:gd name="T1" fmla="*/ 209 h 352"/>
                  <a:gd name="T2" fmla="*/ 210 w 349"/>
                  <a:gd name="T3" fmla="*/ 193 h 352"/>
                  <a:gd name="T4" fmla="*/ 349 w 349"/>
                  <a:gd name="T5" fmla="*/ 54 h 352"/>
                  <a:gd name="T6" fmla="*/ 295 w 349"/>
                  <a:gd name="T7" fmla="*/ 0 h 352"/>
                  <a:gd name="T8" fmla="*/ 156 w 349"/>
                  <a:gd name="T9" fmla="*/ 139 h 352"/>
                  <a:gd name="T10" fmla="*/ 142 w 349"/>
                  <a:gd name="T11" fmla="*/ 125 h 352"/>
                  <a:gd name="T12" fmla="*/ 110 w 349"/>
                  <a:gd name="T13" fmla="*/ 141 h 352"/>
                  <a:gd name="T14" fmla="*/ 0 w 349"/>
                  <a:gd name="T15" fmla="*/ 317 h 352"/>
                  <a:gd name="T16" fmla="*/ 32 w 349"/>
                  <a:gd name="T17" fmla="*/ 352 h 352"/>
                  <a:gd name="T18" fmla="*/ 207 w 349"/>
                  <a:gd name="T19" fmla="*/ 242 h 352"/>
                  <a:gd name="T20" fmla="*/ 227 w 349"/>
                  <a:gd name="T21" fmla="*/ 20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352">
                    <a:moveTo>
                      <a:pt x="227" y="209"/>
                    </a:moveTo>
                    <a:lnTo>
                      <a:pt x="210" y="193"/>
                    </a:lnTo>
                    <a:lnTo>
                      <a:pt x="349" y="54"/>
                    </a:lnTo>
                    <a:lnTo>
                      <a:pt x="295" y="0"/>
                    </a:lnTo>
                    <a:lnTo>
                      <a:pt x="156" y="139"/>
                    </a:lnTo>
                    <a:lnTo>
                      <a:pt x="142" y="125"/>
                    </a:lnTo>
                    <a:lnTo>
                      <a:pt x="110" y="141"/>
                    </a:lnTo>
                    <a:lnTo>
                      <a:pt x="0" y="317"/>
                    </a:lnTo>
                    <a:lnTo>
                      <a:pt x="32" y="352"/>
                    </a:lnTo>
                    <a:lnTo>
                      <a:pt x="207" y="242"/>
                    </a:lnTo>
                    <a:lnTo>
                      <a:pt x="227" y="20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Freeform 69"/>
              <p:cNvSpPr>
                <a:spLocks/>
              </p:cNvSpPr>
              <p:nvPr/>
            </p:nvSpPr>
            <p:spPr bwMode="auto">
              <a:xfrm>
                <a:off x="6995752" y="1443812"/>
                <a:ext cx="151980" cy="151980"/>
              </a:xfrm>
              <a:custGeom>
                <a:avLst/>
                <a:gdLst>
                  <a:gd name="T0" fmla="*/ 104 w 207"/>
                  <a:gd name="T1" fmla="*/ 0 h 207"/>
                  <a:gd name="T2" fmla="*/ 78 w 207"/>
                  <a:gd name="T3" fmla="*/ 3 h 207"/>
                  <a:gd name="T4" fmla="*/ 81 w 207"/>
                  <a:gd name="T5" fmla="*/ 5 h 207"/>
                  <a:gd name="T6" fmla="*/ 118 w 207"/>
                  <a:gd name="T7" fmla="*/ 43 h 207"/>
                  <a:gd name="T8" fmla="*/ 118 w 207"/>
                  <a:gd name="T9" fmla="*/ 112 h 207"/>
                  <a:gd name="T10" fmla="*/ 49 w 207"/>
                  <a:gd name="T11" fmla="*/ 112 h 207"/>
                  <a:gd name="T12" fmla="*/ 12 w 207"/>
                  <a:gd name="T13" fmla="*/ 74 h 207"/>
                  <a:gd name="T14" fmla="*/ 7 w 207"/>
                  <a:gd name="T15" fmla="*/ 68 h 207"/>
                  <a:gd name="T16" fmla="*/ 0 w 207"/>
                  <a:gd name="T17" fmla="*/ 103 h 207"/>
                  <a:gd name="T18" fmla="*/ 104 w 207"/>
                  <a:gd name="T19" fmla="*/ 207 h 207"/>
                  <a:gd name="T20" fmla="*/ 207 w 207"/>
                  <a:gd name="T21" fmla="*/ 103 h 207"/>
                  <a:gd name="T22" fmla="*/ 104 w 207"/>
                  <a:gd name="T2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07">
                    <a:moveTo>
                      <a:pt x="104" y="0"/>
                    </a:moveTo>
                    <a:cubicBezTo>
                      <a:pt x="95" y="0"/>
                      <a:pt x="86" y="1"/>
                      <a:pt x="78" y="3"/>
                    </a:cubicBezTo>
                    <a:cubicBezTo>
                      <a:pt x="79" y="4"/>
                      <a:pt x="80" y="5"/>
                      <a:pt x="81" y="5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37" y="62"/>
                      <a:pt x="137" y="93"/>
                      <a:pt x="118" y="112"/>
                    </a:cubicBezTo>
                    <a:cubicBezTo>
                      <a:pt x="99" y="131"/>
                      <a:pt x="68" y="131"/>
                      <a:pt x="49" y="11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2"/>
                      <a:pt x="8" y="70"/>
                      <a:pt x="7" y="68"/>
                    </a:cubicBezTo>
                    <a:cubicBezTo>
                      <a:pt x="3" y="79"/>
                      <a:pt x="0" y="91"/>
                      <a:pt x="0" y="103"/>
                    </a:cubicBezTo>
                    <a:cubicBezTo>
                      <a:pt x="0" y="161"/>
                      <a:pt x="47" y="207"/>
                      <a:pt x="104" y="207"/>
                    </a:cubicBezTo>
                    <a:cubicBezTo>
                      <a:pt x="161" y="207"/>
                      <a:pt x="207" y="161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Freeform 70"/>
              <p:cNvSpPr>
                <a:spLocks noEditPoints="1"/>
              </p:cNvSpPr>
              <p:nvPr/>
            </p:nvSpPr>
            <p:spPr bwMode="auto">
              <a:xfrm>
                <a:off x="7183684" y="1623983"/>
                <a:ext cx="136864" cy="136864"/>
              </a:xfrm>
              <a:custGeom>
                <a:avLst/>
                <a:gdLst>
                  <a:gd name="T0" fmla="*/ 164 w 186"/>
                  <a:gd name="T1" fmla="*/ 164 h 186"/>
                  <a:gd name="T2" fmla="*/ 164 w 186"/>
                  <a:gd name="T3" fmla="*/ 83 h 186"/>
                  <a:gd name="T4" fmla="*/ 81 w 186"/>
                  <a:gd name="T5" fmla="*/ 0 h 186"/>
                  <a:gd name="T6" fmla="*/ 0 w 186"/>
                  <a:gd name="T7" fmla="*/ 81 h 186"/>
                  <a:gd name="T8" fmla="*/ 82 w 186"/>
                  <a:gd name="T9" fmla="*/ 164 h 186"/>
                  <a:gd name="T10" fmla="*/ 164 w 186"/>
                  <a:gd name="T11" fmla="*/ 164 h 186"/>
                  <a:gd name="T12" fmla="*/ 109 w 186"/>
                  <a:gd name="T13" fmla="*/ 109 h 186"/>
                  <a:gd name="T14" fmla="*/ 142 w 186"/>
                  <a:gd name="T15" fmla="*/ 109 h 186"/>
                  <a:gd name="T16" fmla="*/ 142 w 186"/>
                  <a:gd name="T17" fmla="*/ 143 h 186"/>
                  <a:gd name="T18" fmla="*/ 109 w 186"/>
                  <a:gd name="T19" fmla="*/ 143 h 186"/>
                  <a:gd name="T20" fmla="*/ 109 w 186"/>
                  <a:gd name="T21" fmla="*/ 10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6" h="186">
                    <a:moveTo>
                      <a:pt x="164" y="164"/>
                    </a:moveTo>
                    <a:cubicBezTo>
                      <a:pt x="186" y="142"/>
                      <a:pt x="186" y="105"/>
                      <a:pt x="164" y="8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05" y="186"/>
                      <a:pt x="141" y="186"/>
                      <a:pt x="164" y="164"/>
                    </a:cubicBezTo>
                    <a:close/>
                    <a:moveTo>
                      <a:pt x="109" y="109"/>
                    </a:moveTo>
                    <a:cubicBezTo>
                      <a:pt x="118" y="100"/>
                      <a:pt x="133" y="100"/>
                      <a:pt x="142" y="109"/>
                    </a:cubicBezTo>
                    <a:cubicBezTo>
                      <a:pt x="152" y="118"/>
                      <a:pt x="152" y="133"/>
                      <a:pt x="142" y="143"/>
                    </a:cubicBezTo>
                    <a:cubicBezTo>
                      <a:pt x="133" y="152"/>
                      <a:pt x="118" y="152"/>
                      <a:pt x="109" y="143"/>
                    </a:cubicBezTo>
                    <a:cubicBezTo>
                      <a:pt x="99" y="133"/>
                      <a:pt x="99" y="118"/>
                      <a:pt x="10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6156583" y="2246271"/>
            <a:ext cx="2033819" cy="653815"/>
            <a:chOff x="1060144" y="3400551"/>
            <a:chExt cx="2033819" cy="653815"/>
          </a:xfrm>
        </p:grpSpPr>
        <p:sp>
          <p:nvSpPr>
            <p:cNvPr id="94" name="AutoShape 25"/>
            <p:cNvSpPr>
              <a:spLocks/>
            </p:cNvSpPr>
            <p:nvPr/>
          </p:nvSpPr>
          <p:spPr bwMode="auto">
            <a:xfrm>
              <a:off x="1060144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2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53598" y="1751100"/>
            <a:ext cx="2029009" cy="653815"/>
            <a:chOff x="1074433" y="3400551"/>
            <a:chExt cx="2029009" cy="653815"/>
          </a:xfrm>
        </p:grpSpPr>
        <p:sp>
          <p:nvSpPr>
            <p:cNvPr id="97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53598" y="2968388"/>
            <a:ext cx="2029009" cy="653815"/>
            <a:chOff x="1074433" y="3400551"/>
            <a:chExt cx="2029009" cy="653815"/>
          </a:xfrm>
        </p:grpSpPr>
        <p:sp>
          <p:nvSpPr>
            <p:cNvPr id="100" name="AutoShape 25"/>
            <p:cNvSpPr>
              <a:spLocks/>
            </p:cNvSpPr>
            <p:nvPr/>
          </p:nvSpPr>
          <p:spPr bwMode="auto">
            <a:xfrm>
              <a:off x="1821323" y="3400551"/>
              <a:ext cx="1282119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/>
              <a:r>
                <a:rPr lang="zh-CN" altLang="en-US" sz="12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2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7E7F8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s-ES" altLang="zh-CN" sz="800" b="0" dirty="0">
                <a:solidFill>
                  <a:srgbClr val="7E7F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1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64979" y="2234935"/>
            <a:ext cx="7814042" cy="1305537"/>
            <a:chOff x="1568450" y="2154238"/>
            <a:chExt cx="9055100" cy="1512887"/>
          </a:xfrm>
          <a:solidFill>
            <a:srgbClr val="7E7F80"/>
          </a:solidFill>
        </p:grpSpPr>
        <p:sp>
          <p:nvSpPr>
            <p:cNvPr id="6" name="燕尾形 20"/>
            <p:cNvSpPr>
              <a:spLocks noChangeArrowheads="1"/>
            </p:cNvSpPr>
            <p:nvPr/>
          </p:nvSpPr>
          <p:spPr bwMode="auto">
            <a:xfrm>
              <a:off x="1995488" y="2162175"/>
              <a:ext cx="207962" cy="207963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21"/>
            <p:cNvSpPr>
              <a:spLocks noChangeArrowheads="1"/>
            </p:cNvSpPr>
            <p:nvPr/>
          </p:nvSpPr>
          <p:spPr bwMode="auto">
            <a:xfrm>
              <a:off x="1789113" y="2162175"/>
              <a:ext cx="206375" cy="207963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燕尾形 22"/>
            <p:cNvSpPr>
              <a:spLocks noChangeArrowheads="1"/>
            </p:cNvSpPr>
            <p:nvPr/>
          </p:nvSpPr>
          <p:spPr bwMode="auto">
            <a:xfrm>
              <a:off x="1568450" y="2162175"/>
              <a:ext cx="207963" cy="207963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椭圆 1"/>
            <p:cNvSpPr>
              <a:spLocks noChangeArrowheads="1"/>
            </p:cNvSpPr>
            <p:nvPr/>
          </p:nvSpPr>
          <p:spPr bwMode="auto">
            <a:xfrm flipV="1">
              <a:off x="2201863" y="2159000"/>
              <a:ext cx="7835900" cy="1508125"/>
            </a:xfrm>
            <a:custGeom>
              <a:avLst/>
              <a:gdLst>
                <a:gd name="T0" fmla="*/ 0 w 7835363"/>
                <a:gd name="T1" fmla="*/ 1508125 h 1509993"/>
                <a:gd name="T2" fmla="*/ 669930 w 7835363"/>
                <a:gd name="T3" fmla="*/ 762782 h 1509993"/>
                <a:gd name="T4" fmla="*/ 671695 w 7835363"/>
                <a:gd name="T5" fmla="*/ 762782 h 1509993"/>
                <a:gd name="T6" fmla="*/ 1243232 w 7835363"/>
                <a:gd name="T7" fmla="*/ 197234 h 1509993"/>
                <a:gd name="T8" fmla="*/ 1814769 w 7835363"/>
                <a:gd name="T9" fmla="*/ 762782 h 1509993"/>
                <a:gd name="T10" fmla="*/ 1819834 w 7835363"/>
                <a:gd name="T11" fmla="*/ 762782 h 1509993"/>
                <a:gd name="T12" fmla="*/ 2581589 w 7835363"/>
                <a:gd name="T13" fmla="*/ 1503283 h 1509993"/>
                <a:gd name="T14" fmla="*/ 3343392 w 7835363"/>
                <a:gd name="T15" fmla="*/ 761838 h 1509993"/>
                <a:gd name="T16" fmla="*/ 3346976 w 7835363"/>
                <a:gd name="T17" fmla="*/ 761838 h 1509993"/>
                <a:gd name="T18" fmla="*/ 3918514 w 7835363"/>
                <a:gd name="T19" fmla="*/ 196290 h 1509993"/>
                <a:gd name="T20" fmla="*/ 4490051 w 7835363"/>
                <a:gd name="T21" fmla="*/ 761838 h 1509993"/>
                <a:gd name="T22" fmla="*/ 4492498 w 7835363"/>
                <a:gd name="T23" fmla="*/ 761838 h 1509993"/>
                <a:gd name="T24" fmla="*/ 5254253 w 7835363"/>
                <a:gd name="T25" fmla="*/ 1502339 h 1509993"/>
                <a:gd name="T26" fmla="*/ 6016008 w 7835363"/>
                <a:gd name="T27" fmla="*/ 761838 h 1509993"/>
                <a:gd name="T28" fmla="*/ 6018455 w 7835363"/>
                <a:gd name="T29" fmla="*/ 761838 h 1509993"/>
                <a:gd name="T30" fmla="*/ 6589993 w 7835363"/>
                <a:gd name="T31" fmla="*/ 196290 h 1509993"/>
                <a:gd name="T32" fmla="*/ 7161530 w 7835363"/>
                <a:gd name="T33" fmla="*/ 761838 h 1509993"/>
                <a:gd name="T34" fmla="*/ 7166691 w 7835363"/>
                <a:gd name="T35" fmla="*/ 761838 h 1509993"/>
                <a:gd name="T36" fmla="*/ 7835900 w 7835363"/>
                <a:gd name="T37" fmla="*/ 1499468 h 1509993"/>
                <a:gd name="T38" fmla="*/ 7739028 w 7835363"/>
                <a:gd name="T39" fmla="*/ 1378914 h 1509993"/>
                <a:gd name="T40" fmla="*/ 7835900 w 7835363"/>
                <a:gd name="T41" fmla="*/ 1300037 h 1509993"/>
                <a:gd name="T42" fmla="*/ 7356291 w 7835363"/>
                <a:gd name="T43" fmla="*/ 743686 h 1509993"/>
                <a:gd name="T44" fmla="*/ 7351910 w 7835363"/>
                <a:gd name="T45" fmla="*/ 743686 h 1509993"/>
                <a:gd name="T46" fmla="*/ 6589993 w 7835363"/>
                <a:gd name="T47" fmla="*/ 0 h 1509993"/>
                <a:gd name="T48" fmla="*/ 5828237 w 7835363"/>
                <a:gd name="T49" fmla="*/ 740501 h 1509993"/>
                <a:gd name="T50" fmla="*/ 5825790 w 7835363"/>
                <a:gd name="T51" fmla="*/ 740501 h 1509993"/>
                <a:gd name="T52" fmla="*/ 5254253 w 7835363"/>
                <a:gd name="T53" fmla="*/ 1306049 h 1509993"/>
                <a:gd name="T54" fmla="*/ 4682716 w 7835363"/>
                <a:gd name="T55" fmla="*/ 740501 h 1509993"/>
                <a:gd name="T56" fmla="*/ 4680269 w 7835363"/>
                <a:gd name="T57" fmla="*/ 740501 h 1509993"/>
                <a:gd name="T58" fmla="*/ 3918514 w 7835363"/>
                <a:gd name="T59" fmla="*/ 0 h 1509993"/>
                <a:gd name="T60" fmla="*/ 3156710 w 7835363"/>
                <a:gd name="T61" fmla="*/ 741445 h 1509993"/>
                <a:gd name="T62" fmla="*/ 3153126 w 7835363"/>
                <a:gd name="T63" fmla="*/ 741445 h 1509993"/>
                <a:gd name="T64" fmla="*/ 2581589 w 7835363"/>
                <a:gd name="T65" fmla="*/ 1306993 h 1509993"/>
                <a:gd name="T66" fmla="*/ 2010052 w 7835363"/>
                <a:gd name="T67" fmla="*/ 741445 h 1509993"/>
                <a:gd name="T68" fmla="*/ 2004987 w 7835363"/>
                <a:gd name="T69" fmla="*/ 741445 h 1509993"/>
                <a:gd name="T70" fmla="*/ 1243232 w 7835363"/>
                <a:gd name="T71" fmla="*/ 944 h 1509993"/>
                <a:gd name="T72" fmla="*/ 480926 w 7835363"/>
                <a:gd name="T73" fmla="*/ 752343 h 1509993"/>
                <a:gd name="T74" fmla="*/ 479609 w 7835363"/>
                <a:gd name="T75" fmla="*/ 752343 h 1509993"/>
                <a:gd name="T76" fmla="*/ 0 w 7835363"/>
                <a:gd name="T77" fmla="*/ 1308694 h 1509993"/>
                <a:gd name="T78" fmla="*/ 96872 w 7835363"/>
                <a:gd name="T79" fmla="*/ 1387571 h 1509993"/>
                <a:gd name="T80" fmla="*/ 93395 w 7835363"/>
                <a:gd name="T81" fmla="*/ 1391523 h 1509993"/>
                <a:gd name="T82" fmla="*/ 0 w 7835363"/>
                <a:gd name="T83" fmla="*/ 1508125 h 15099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835363" h="1509993">
                  <a:moveTo>
                    <a:pt x="0" y="1509993"/>
                  </a:moveTo>
                  <a:cubicBezTo>
                    <a:pt x="374580" y="1465544"/>
                    <a:pt x="665607" y="1149153"/>
                    <a:pt x="669884" y="763727"/>
                  </a:cubicBezTo>
                  <a:lnTo>
                    <a:pt x="671649" y="763727"/>
                  </a:lnTo>
                  <a:cubicBezTo>
                    <a:pt x="674225" y="450458"/>
                    <a:pt x="929142" y="197478"/>
                    <a:pt x="1243147" y="197478"/>
                  </a:cubicBezTo>
                  <a:cubicBezTo>
                    <a:pt x="1557152" y="197478"/>
                    <a:pt x="1812070" y="450458"/>
                    <a:pt x="1814645" y="763727"/>
                  </a:cubicBezTo>
                  <a:lnTo>
                    <a:pt x="1819709" y="763727"/>
                  </a:lnTo>
                  <a:cubicBezTo>
                    <a:pt x="1830248" y="1175133"/>
                    <a:pt x="2167291" y="1505145"/>
                    <a:pt x="2581412" y="1505145"/>
                  </a:cubicBezTo>
                  <a:cubicBezTo>
                    <a:pt x="2995850" y="1505145"/>
                    <a:pt x="3333092" y="1174627"/>
                    <a:pt x="3343163" y="762782"/>
                  </a:cubicBezTo>
                  <a:lnTo>
                    <a:pt x="3346747" y="762782"/>
                  </a:lnTo>
                  <a:cubicBezTo>
                    <a:pt x="3349323" y="449513"/>
                    <a:pt x="3604240" y="196533"/>
                    <a:pt x="3918245" y="196533"/>
                  </a:cubicBezTo>
                  <a:cubicBezTo>
                    <a:pt x="4232250" y="196533"/>
                    <a:pt x="4487168" y="449513"/>
                    <a:pt x="4489743" y="762782"/>
                  </a:cubicBezTo>
                  <a:lnTo>
                    <a:pt x="4492190" y="762782"/>
                  </a:lnTo>
                  <a:cubicBezTo>
                    <a:pt x="4502730" y="1174188"/>
                    <a:pt x="4839772" y="1504200"/>
                    <a:pt x="5253893" y="1504200"/>
                  </a:cubicBezTo>
                  <a:cubicBezTo>
                    <a:pt x="5668014" y="1504200"/>
                    <a:pt x="6005057" y="1174188"/>
                    <a:pt x="6015596" y="762782"/>
                  </a:cubicBezTo>
                  <a:lnTo>
                    <a:pt x="6018043" y="762782"/>
                  </a:lnTo>
                  <a:cubicBezTo>
                    <a:pt x="6020619" y="449513"/>
                    <a:pt x="6275536" y="196533"/>
                    <a:pt x="6589541" y="196533"/>
                  </a:cubicBezTo>
                  <a:cubicBezTo>
                    <a:pt x="6903546" y="196533"/>
                    <a:pt x="7158464" y="449513"/>
                    <a:pt x="7161039" y="762782"/>
                  </a:cubicBezTo>
                  <a:lnTo>
                    <a:pt x="7166200" y="762782"/>
                  </a:lnTo>
                  <a:cubicBezTo>
                    <a:pt x="7173663" y="1144717"/>
                    <a:pt x="7463295" y="1457174"/>
                    <a:pt x="7835363" y="1501325"/>
                  </a:cubicBezTo>
                  <a:cubicBezTo>
                    <a:pt x="7825227" y="1499858"/>
                    <a:pt x="7737557" y="1376550"/>
                    <a:pt x="7738498" y="1380622"/>
                  </a:cubicBezTo>
                  <a:cubicBezTo>
                    <a:pt x="7737557" y="1370912"/>
                    <a:pt x="7830766" y="1294742"/>
                    <a:pt x="7835363" y="1301647"/>
                  </a:cubicBezTo>
                  <a:cubicBezTo>
                    <a:pt x="7564830" y="1259668"/>
                    <a:pt x="7358105" y="1026556"/>
                    <a:pt x="7355787" y="744607"/>
                  </a:cubicBezTo>
                  <a:lnTo>
                    <a:pt x="7351406" y="744607"/>
                  </a:lnTo>
                  <a:cubicBezTo>
                    <a:pt x="7342448" y="331721"/>
                    <a:pt x="7004734" y="0"/>
                    <a:pt x="6589541" y="0"/>
                  </a:cubicBezTo>
                  <a:cubicBezTo>
                    <a:pt x="6175420" y="0"/>
                    <a:pt x="5838378" y="330012"/>
                    <a:pt x="5827838" y="741418"/>
                  </a:cubicBezTo>
                  <a:lnTo>
                    <a:pt x="5825391" y="741418"/>
                  </a:lnTo>
                  <a:cubicBezTo>
                    <a:pt x="5822816" y="1054687"/>
                    <a:pt x="5567898" y="1307667"/>
                    <a:pt x="5253893" y="1307667"/>
                  </a:cubicBezTo>
                  <a:cubicBezTo>
                    <a:pt x="4939888" y="1307667"/>
                    <a:pt x="4684971" y="1054687"/>
                    <a:pt x="4682395" y="741418"/>
                  </a:cubicBezTo>
                  <a:lnTo>
                    <a:pt x="4679948" y="741418"/>
                  </a:lnTo>
                  <a:cubicBezTo>
                    <a:pt x="4669409" y="330012"/>
                    <a:pt x="4332366" y="0"/>
                    <a:pt x="3918245" y="0"/>
                  </a:cubicBezTo>
                  <a:cubicBezTo>
                    <a:pt x="3503807" y="0"/>
                    <a:pt x="3166565" y="330518"/>
                    <a:pt x="3156494" y="742363"/>
                  </a:cubicBezTo>
                  <a:lnTo>
                    <a:pt x="3152910" y="742363"/>
                  </a:lnTo>
                  <a:cubicBezTo>
                    <a:pt x="3150335" y="1055632"/>
                    <a:pt x="2895417" y="1308612"/>
                    <a:pt x="2581412" y="1308612"/>
                  </a:cubicBezTo>
                  <a:cubicBezTo>
                    <a:pt x="2267407" y="1308612"/>
                    <a:pt x="2012490" y="1055632"/>
                    <a:pt x="2009914" y="742363"/>
                  </a:cubicBezTo>
                  <a:lnTo>
                    <a:pt x="2004850" y="742363"/>
                  </a:lnTo>
                  <a:cubicBezTo>
                    <a:pt x="1994310" y="330957"/>
                    <a:pt x="1657268" y="945"/>
                    <a:pt x="1243147" y="945"/>
                  </a:cubicBezTo>
                  <a:cubicBezTo>
                    <a:pt x="825366" y="945"/>
                    <a:pt x="486031" y="336817"/>
                    <a:pt x="480893" y="753275"/>
                  </a:cubicBezTo>
                  <a:lnTo>
                    <a:pt x="479576" y="753275"/>
                  </a:lnTo>
                  <a:cubicBezTo>
                    <a:pt x="477258" y="1035224"/>
                    <a:pt x="270533" y="1268336"/>
                    <a:pt x="0" y="1310315"/>
                  </a:cubicBezTo>
                  <a:cubicBezTo>
                    <a:pt x="4598" y="1303410"/>
                    <a:pt x="97806" y="1379580"/>
                    <a:pt x="96865" y="1389290"/>
                  </a:cubicBezTo>
                  <a:lnTo>
                    <a:pt x="93389" y="1393247"/>
                  </a:lnTo>
                  <a:cubicBezTo>
                    <a:pt x="77100" y="1414141"/>
                    <a:pt x="8869" y="1508710"/>
                    <a:pt x="0" y="15099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燕尾形 24"/>
            <p:cNvSpPr>
              <a:spLocks noChangeArrowheads="1"/>
            </p:cNvSpPr>
            <p:nvPr/>
          </p:nvSpPr>
          <p:spPr bwMode="auto">
            <a:xfrm flipH="1">
              <a:off x="10026650" y="2154238"/>
              <a:ext cx="209550" cy="20955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25"/>
            <p:cNvSpPr>
              <a:spLocks noChangeArrowheads="1"/>
            </p:cNvSpPr>
            <p:nvPr/>
          </p:nvSpPr>
          <p:spPr bwMode="auto">
            <a:xfrm flipH="1">
              <a:off x="10217150" y="2154238"/>
              <a:ext cx="209550" cy="20955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 26"/>
            <p:cNvSpPr>
              <a:spLocks noChangeArrowheads="1"/>
            </p:cNvSpPr>
            <p:nvPr/>
          </p:nvSpPr>
          <p:spPr bwMode="auto">
            <a:xfrm flipH="1">
              <a:off x="10415588" y="2154238"/>
              <a:ext cx="207962" cy="20955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  <a:latin typeface="Calibri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82605" y="2493758"/>
            <a:ext cx="792000" cy="792000"/>
            <a:chOff x="3269239" y="3867894"/>
            <a:chExt cx="1032331" cy="1032331"/>
          </a:xfrm>
        </p:grpSpPr>
        <p:grpSp>
          <p:nvGrpSpPr>
            <p:cNvPr id="14" name="组合 13"/>
            <p:cNvGrpSpPr/>
            <p:nvPr/>
          </p:nvGrpSpPr>
          <p:grpSpPr>
            <a:xfrm>
              <a:off x="3269239" y="3867894"/>
              <a:ext cx="1032331" cy="1032331"/>
              <a:chOff x="4237154" y="2189980"/>
              <a:chExt cx="1032331" cy="103233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636781" y="4228358"/>
              <a:ext cx="297247" cy="311402"/>
              <a:chOff x="4210759" y="1397561"/>
              <a:chExt cx="297247" cy="311402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16" name="Oval 23"/>
              <p:cNvSpPr>
                <a:spLocks noChangeArrowheads="1"/>
              </p:cNvSpPr>
              <p:nvPr/>
            </p:nvSpPr>
            <p:spPr bwMode="auto">
              <a:xfrm>
                <a:off x="4290378" y="1397561"/>
                <a:ext cx="136238" cy="134469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 24"/>
              <p:cNvSpPr>
                <a:spLocks noEditPoints="1"/>
              </p:cNvSpPr>
              <p:nvPr/>
            </p:nvSpPr>
            <p:spPr bwMode="auto">
              <a:xfrm>
                <a:off x="4384153" y="1549723"/>
                <a:ext cx="123853" cy="159240"/>
              </a:xfrm>
              <a:custGeom>
                <a:avLst/>
                <a:gdLst>
                  <a:gd name="T0" fmla="*/ 76 w 92"/>
                  <a:gd name="T1" fmla="*/ 32 h 119"/>
                  <a:gd name="T2" fmla="*/ 37 w 92"/>
                  <a:gd name="T3" fmla="*/ 0 h 119"/>
                  <a:gd name="T4" fmla="*/ 26 w 92"/>
                  <a:gd name="T5" fmla="*/ 0 h 119"/>
                  <a:gd name="T6" fmla="*/ 0 w 92"/>
                  <a:gd name="T7" fmla="*/ 119 h 119"/>
                  <a:gd name="T8" fmla="*/ 92 w 92"/>
                  <a:gd name="T9" fmla="*/ 118 h 119"/>
                  <a:gd name="T10" fmla="*/ 76 w 92"/>
                  <a:gd name="T11" fmla="*/ 32 h 119"/>
                  <a:gd name="T12" fmla="*/ 61 w 92"/>
                  <a:gd name="T13" fmla="*/ 65 h 119"/>
                  <a:gd name="T14" fmla="*/ 27 w 92"/>
                  <a:gd name="T15" fmla="*/ 65 h 119"/>
                  <a:gd name="T16" fmla="*/ 27 w 92"/>
                  <a:gd name="T17" fmla="*/ 58 h 119"/>
                  <a:gd name="T18" fmla="*/ 61 w 92"/>
                  <a:gd name="T19" fmla="*/ 58 h 119"/>
                  <a:gd name="T20" fmla="*/ 61 w 92"/>
                  <a:gd name="T21" fmla="*/ 6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19">
                    <a:moveTo>
                      <a:pt x="76" y="32"/>
                    </a:moveTo>
                    <a:cubicBezTo>
                      <a:pt x="69" y="10"/>
                      <a:pt x="58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2" y="118"/>
                      <a:pt x="92" y="118"/>
                      <a:pt x="92" y="118"/>
                    </a:cubicBezTo>
                    <a:lnTo>
                      <a:pt x="76" y="32"/>
                    </a:lnTo>
                    <a:close/>
                    <a:moveTo>
                      <a:pt x="61" y="65"/>
                    </a:move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61" y="6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 25"/>
              <p:cNvSpPr>
                <a:spLocks/>
              </p:cNvSpPr>
              <p:nvPr/>
            </p:nvSpPr>
            <p:spPr bwMode="auto">
              <a:xfrm>
                <a:off x="4210759" y="1549723"/>
                <a:ext cx="123853" cy="159240"/>
              </a:xfrm>
              <a:custGeom>
                <a:avLst/>
                <a:gdLst>
                  <a:gd name="T0" fmla="*/ 55 w 93"/>
                  <a:gd name="T1" fmla="*/ 0 h 119"/>
                  <a:gd name="T2" fmla="*/ 66 w 93"/>
                  <a:gd name="T3" fmla="*/ 0 h 119"/>
                  <a:gd name="T4" fmla="*/ 93 w 93"/>
                  <a:gd name="T5" fmla="*/ 119 h 119"/>
                  <a:gd name="T6" fmla="*/ 0 w 93"/>
                  <a:gd name="T7" fmla="*/ 118 h 119"/>
                  <a:gd name="T8" fmla="*/ 16 w 93"/>
                  <a:gd name="T9" fmla="*/ 32 h 119"/>
                  <a:gd name="T10" fmla="*/ 55 w 93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19">
                    <a:moveTo>
                      <a:pt x="55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3" y="10"/>
                      <a:pt x="3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 26"/>
              <p:cNvSpPr>
                <a:spLocks/>
              </p:cNvSpPr>
              <p:nvPr/>
            </p:nvSpPr>
            <p:spPr bwMode="auto">
              <a:xfrm>
                <a:off x="4325764" y="1547955"/>
                <a:ext cx="63696" cy="159240"/>
              </a:xfrm>
              <a:custGeom>
                <a:avLst/>
                <a:gdLst>
                  <a:gd name="T0" fmla="*/ 16 w 36"/>
                  <a:gd name="T1" fmla="*/ 0 h 90"/>
                  <a:gd name="T2" fmla="*/ 0 w 36"/>
                  <a:gd name="T3" fmla="*/ 27 h 90"/>
                  <a:gd name="T4" fmla="*/ 14 w 36"/>
                  <a:gd name="T5" fmla="*/ 90 h 90"/>
                  <a:gd name="T6" fmla="*/ 22 w 36"/>
                  <a:gd name="T7" fmla="*/ 90 h 90"/>
                  <a:gd name="T8" fmla="*/ 36 w 36"/>
                  <a:gd name="T9" fmla="*/ 26 h 90"/>
                  <a:gd name="T10" fmla="*/ 16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16" y="0"/>
                    </a:moveTo>
                    <a:lnTo>
                      <a:pt x="0" y="27"/>
                    </a:lnTo>
                    <a:lnTo>
                      <a:pt x="14" y="90"/>
                    </a:lnTo>
                    <a:lnTo>
                      <a:pt x="22" y="90"/>
                    </a:lnTo>
                    <a:lnTo>
                      <a:pt x="36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036363" y="2493758"/>
            <a:ext cx="792000" cy="792000"/>
            <a:chOff x="4607521" y="3867894"/>
            <a:chExt cx="1032331" cy="1032331"/>
          </a:xfrm>
        </p:grpSpPr>
        <p:grpSp>
          <p:nvGrpSpPr>
            <p:cNvPr id="23" name="组合 22"/>
            <p:cNvGrpSpPr/>
            <p:nvPr/>
          </p:nvGrpSpPr>
          <p:grpSpPr>
            <a:xfrm>
              <a:off x="4607521" y="3867894"/>
              <a:ext cx="1032331" cy="1032331"/>
              <a:chOff x="4237154" y="2189980"/>
              <a:chExt cx="1032331" cy="103233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924056" y="4225910"/>
              <a:ext cx="399260" cy="316298"/>
              <a:chOff x="5561659" y="1419622"/>
              <a:chExt cx="399260" cy="316298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25" name="Freeform 35"/>
              <p:cNvSpPr>
                <a:spLocks noEditPoints="1"/>
              </p:cNvSpPr>
              <p:nvPr/>
            </p:nvSpPr>
            <p:spPr bwMode="auto">
              <a:xfrm>
                <a:off x="5561659" y="1466289"/>
                <a:ext cx="269630" cy="269631"/>
              </a:xfrm>
              <a:custGeom>
                <a:avLst/>
                <a:gdLst>
                  <a:gd name="T0" fmla="*/ 0 w 206"/>
                  <a:gd name="T1" fmla="*/ 103 h 206"/>
                  <a:gd name="T2" fmla="*/ 206 w 206"/>
                  <a:gd name="T3" fmla="*/ 103 h 206"/>
                  <a:gd name="T4" fmla="*/ 71 w 206"/>
                  <a:gd name="T5" fmla="*/ 24 h 206"/>
                  <a:gd name="T6" fmla="*/ 31 w 206"/>
                  <a:gd name="T7" fmla="*/ 58 h 206"/>
                  <a:gd name="T8" fmla="*/ 27 w 206"/>
                  <a:gd name="T9" fmla="*/ 65 h 206"/>
                  <a:gd name="T10" fmla="*/ 48 w 206"/>
                  <a:gd name="T11" fmla="*/ 101 h 206"/>
                  <a:gd name="T12" fmla="*/ 27 w 206"/>
                  <a:gd name="T13" fmla="*/ 65 h 206"/>
                  <a:gd name="T14" fmla="*/ 18 w 206"/>
                  <a:gd name="T15" fmla="*/ 108 h 206"/>
                  <a:gd name="T16" fmla="*/ 53 w 206"/>
                  <a:gd name="T17" fmla="*/ 145 h 206"/>
                  <a:gd name="T18" fmla="*/ 32 w 206"/>
                  <a:gd name="T19" fmla="*/ 151 h 206"/>
                  <a:gd name="T20" fmla="*/ 73 w 206"/>
                  <a:gd name="T21" fmla="*/ 183 h 206"/>
                  <a:gd name="T22" fmla="*/ 97 w 206"/>
                  <a:gd name="T23" fmla="*/ 188 h 206"/>
                  <a:gd name="T24" fmla="*/ 97 w 206"/>
                  <a:gd name="T25" fmla="*/ 151 h 206"/>
                  <a:gd name="T26" fmla="*/ 97 w 206"/>
                  <a:gd name="T27" fmla="*/ 145 h 206"/>
                  <a:gd name="T28" fmla="*/ 61 w 206"/>
                  <a:gd name="T29" fmla="*/ 108 h 206"/>
                  <a:gd name="T30" fmla="*/ 97 w 206"/>
                  <a:gd name="T31" fmla="*/ 145 h 206"/>
                  <a:gd name="T32" fmla="*/ 61 w 206"/>
                  <a:gd name="T33" fmla="*/ 101 h 206"/>
                  <a:gd name="T34" fmla="*/ 97 w 206"/>
                  <a:gd name="T35" fmla="*/ 65 h 206"/>
                  <a:gd name="T36" fmla="*/ 97 w 206"/>
                  <a:gd name="T37" fmla="*/ 58 h 206"/>
                  <a:gd name="T38" fmla="*/ 96 w 206"/>
                  <a:gd name="T39" fmla="*/ 18 h 206"/>
                  <a:gd name="T40" fmla="*/ 97 w 206"/>
                  <a:gd name="T41" fmla="*/ 58 h 206"/>
                  <a:gd name="T42" fmla="*/ 189 w 206"/>
                  <a:gd name="T43" fmla="*/ 101 h 206"/>
                  <a:gd name="T44" fmla="*/ 154 w 206"/>
                  <a:gd name="T45" fmla="*/ 65 h 206"/>
                  <a:gd name="T46" fmla="*/ 176 w 206"/>
                  <a:gd name="T47" fmla="*/ 58 h 206"/>
                  <a:gd name="T48" fmla="*/ 134 w 206"/>
                  <a:gd name="T49" fmla="*/ 24 h 206"/>
                  <a:gd name="T50" fmla="*/ 110 w 206"/>
                  <a:gd name="T51" fmla="*/ 18 h 206"/>
                  <a:gd name="T52" fmla="*/ 138 w 206"/>
                  <a:gd name="T53" fmla="*/ 58 h 206"/>
                  <a:gd name="T54" fmla="*/ 110 w 206"/>
                  <a:gd name="T55" fmla="*/ 18 h 206"/>
                  <a:gd name="T56" fmla="*/ 140 w 206"/>
                  <a:gd name="T57" fmla="*/ 65 h 206"/>
                  <a:gd name="T58" fmla="*/ 110 w 206"/>
                  <a:gd name="T59" fmla="*/ 101 h 206"/>
                  <a:gd name="T60" fmla="*/ 110 w 206"/>
                  <a:gd name="T61" fmla="*/ 108 h 206"/>
                  <a:gd name="T62" fmla="*/ 139 w 206"/>
                  <a:gd name="T63" fmla="*/ 145 h 206"/>
                  <a:gd name="T64" fmla="*/ 110 w 206"/>
                  <a:gd name="T65" fmla="*/ 108 h 206"/>
                  <a:gd name="T66" fmla="*/ 110 w 206"/>
                  <a:gd name="T67" fmla="*/ 151 h 206"/>
                  <a:gd name="T68" fmla="*/ 110 w 206"/>
                  <a:gd name="T69" fmla="*/ 187 h 206"/>
                  <a:gd name="T70" fmla="*/ 150 w 206"/>
                  <a:gd name="T71" fmla="*/ 151 h 206"/>
                  <a:gd name="T72" fmla="*/ 133 w 206"/>
                  <a:gd name="T73" fmla="*/ 184 h 206"/>
                  <a:gd name="T74" fmla="*/ 152 w 206"/>
                  <a:gd name="T75" fmla="*/ 145 h 206"/>
                  <a:gd name="T76" fmla="*/ 188 w 206"/>
                  <a:gd name="T77" fmla="*/ 10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close/>
                    <a:moveTo>
                      <a:pt x="71" y="24"/>
                    </a:moveTo>
                    <a:cubicBezTo>
                      <a:pt x="65" y="32"/>
                      <a:pt x="58" y="44"/>
                      <a:pt x="54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40" y="43"/>
                      <a:pt x="54" y="31"/>
                      <a:pt x="71" y="24"/>
                    </a:cubicBezTo>
                    <a:close/>
                    <a:moveTo>
                      <a:pt x="27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50" y="75"/>
                      <a:pt x="48" y="87"/>
                      <a:pt x="48" y="101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88"/>
                      <a:pt x="21" y="76"/>
                      <a:pt x="27" y="65"/>
                    </a:cubicBezTo>
                    <a:close/>
                    <a:moveTo>
                      <a:pt x="28" y="145"/>
                    </a:moveTo>
                    <a:cubicBezTo>
                      <a:pt x="22" y="134"/>
                      <a:pt x="18" y="121"/>
                      <a:pt x="1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9" y="122"/>
                      <a:pt x="51" y="134"/>
                      <a:pt x="53" y="145"/>
                    </a:cubicBezTo>
                    <a:lnTo>
                      <a:pt x="28" y="145"/>
                    </a:lnTo>
                    <a:close/>
                    <a:moveTo>
                      <a:pt x="32" y="151"/>
                    </a:moveTo>
                    <a:cubicBezTo>
                      <a:pt x="56" y="151"/>
                      <a:pt x="56" y="151"/>
                      <a:pt x="56" y="151"/>
                    </a:cubicBezTo>
                    <a:cubicBezTo>
                      <a:pt x="60" y="165"/>
                      <a:pt x="67" y="176"/>
                      <a:pt x="73" y="183"/>
                    </a:cubicBezTo>
                    <a:cubicBezTo>
                      <a:pt x="57" y="177"/>
                      <a:pt x="42" y="166"/>
                      <a:pt x="32" y="151"/>
                    </a:cubicBezTo>
                    <a:close/>
                    <a:moveTo>
                      <a:pt x="97" y="188"/>
                    </a:moveTo>
                    <a:cubicBezTo>
                      <a:pt x="89" y="182"/>
                      <a:pt x="77" y="171"/>
                      <a:pt x="69" y="151"/>
                    </a:cubicBezTo>
                    <a:cubicBezTo>
                      <a:pt x="97" y="151"/>
                      <a:pt x="97" y="151"/>
                      <a:pt x="97" y="151"/>
                    </a:cubicBezTo>
                    <a:lnTo>
                      <a:pt x="97" y="188"/>
                    </a:lnTo>
                    <a:close/>
                    <a:moveTo>
                      <a:pt x="97" y="145"/>
                    </a:moveTo>
                    <a:cubicBezTo>
                      <a:pt x="67" y="145"/>
                      <a:pt x="67" y="145"/>
                      <a:pt x="67" y="145"/>
                    </a:cubicBezTo>
                    <a:cubicBezTo>
                      <a:pt x="64" y="135"/>
                      <a:pt x="62" y="122"/>
                      <a:pt x="61" y="108"/>
                    </a:cubicBezTo>
                    <a:cubicBezTo>
                      <a:pt x="97" y="108"/>
                      <a:pt x="97" y="108"/>
                      <a:pt x="97" y="108"/>
                    </a:cubicBezTo>
                    <a:lnTo>
                      <a:pt x="97" y="145"/>
                    </a:lnTo>
                    <a:close/>
                    <a:moveTo>
                      <a:pt x="97" y="101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7"/>
                      <a:pt x="63" y="75"/>
                      <a:pt x="66" y="65"/>
                    </a:cubicBezTo>
                    <a:cubicBezTo>
                      <a:pt x="97" y="65"/>
                      <a:pt x="97" y="65"/>
                      <a:pt x="97" y="65"/>
                    </a:cubicBezTo>
                    <a:lnTo>
                      <a:pt x="97" y="101"/>
                    </a:lnTo>
                    <a:close/>
                    <a:moveTo>
                      <a:pt x="97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75" y="36"/>
                      <a:pt x="87" y="24"/>
                      <a:pt x="96" y="18"/>
                    </a:cubicBezTo>
                    <a:cubicBezTo>
                      <a:pt x="96" y="18"/>
                      <a:pt x="96" y="18"/>
                      <a:pt x="97" y="18"/>
                    </a:cubicBezTo>
                    <a:lnTo>
                      <a:pt x="97" y="58"/>
                    </a:lnTo>
                    <a:close/>
                    <a:moveTo>
                      <a:pt x="179" y="65"/>
                    </a:moveTo>
                    <a:cubicBezTo>
                      <a:pt x="185" y="76"/>
                      <a:pt x="188" y="88"/>
                      <a:pt x="189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87"/>
                      <a:pt x="156" y="75"/>
                      <a:pt x="154" y="65"/>
                    </a:cubicBezTo>
                    <a:lnTo>
                      <a:pt x="179" y="65"/>
                    </a:lnTo>
                    <a:close/>
                    <a:moveTo>
                      <a:pt x="176" y="58"/>
                    </a:moveTo>
                    <a:cubicBezTo>
                      <a:pt x="152" y="58"/>
                      <a:pt x="152" y="58"/>
                      <a:pt x="152" y="58"/>
                    </a:cubicBezTo>
                    <a:cubicBezTo>
                      <a:pt x="147" y="43"/>
                      <a:pt x="141" y="32"/>
                      <a:pt x="134" y="24"/>
                    </a:cubicBezTo>
                    <a:cubicBezTo>
                      <a:pt x="152" y="31"/>
                      <a:pt x="166" y="43"/>
                      <a:pt x="176" y="58"/>
                    </a:cubicBezTo>
                    <a:close/>
                    <a:moveTo>
                      <a:pt x="110" y="18"/>
                    </a:moveTo>
                    <a:cubicBezTo>
                      <a:pt x="110" y="18"/>
                      <a:pt x="110" y="18"/>
                      <a:pt x="110" y="18"/>
                    </a:cubicBezTo>
                    <a:cubicBezTo>
                      <a:pt x="118" y="24"/>
                      <a:pt x="131" y="36"/>
                      <a:pt x="138" y="58"/>
                    </a:cubicBezTo>
                    <a:cubicBezTo>
                      <a:pt x="110" y="58"/>
                      <a:pt x="110" y="58"/>
                      <a:pt x="110" y="58"/>
                    </a:cubicBezTo>
                    <a:lnTo>
                      <a:pt x="110" y="18"/>
                    </a:lnTo>
                    <a:close/>
                    <a:moveTo>
                      <a:pt x="110" y="65"/>
                    </a:moveTo>
                    <a:cubicBezTo>
                      <a:pt x="140" y="65"/>
                      <a:pt x="140" y="65"/>
                      <a:pt x="140" y="65"/>
                    </a:cubicBezTo>
                    <a:cubicBezTo>
                      <a:pt x="143" y="75"/>
                      <a:pt x="145" y="87"/>
                      <a:pt x="145" y="101"/>
                    </a:cubicBezTo>
                    <a:cubicBezTo>
                      <a:pt x="110" y="101"/>
                      <a:pt x="110" y="101"/>
                      <a:pt x="110" y="101"/>
                    </a:cubicBezTo>
                    <a:lnTo>
                      <a:pt x="110" y="65"/>
                    </a:lnTo>
                    <a:close/>
                    <a:moveTo>
                      <a:pt x="110" y="108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4" y="122"/>
                      <a:pt x="142" y="135"/>
                      <a:pt x="139" y="145"/>
                    </a:cubicBezTo>
                    <a:cubicBezTo>
                      <a:pt x="110" y="145"/>
                      <a:pt x="110" y="145"/>
                      <a:pt x="110" y="145"/>
                    </a:cubicBezTo>
                    <a:lnTo>
                      <a:pt x="110" y="108"/>
                    </a:lnTo>
                    <a:close/>
                    <a:moveTo>
                      <a:pt x="110" y="187"/>
                    </a:move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36" y="151"/>
                      <a:pt x="136" y="151"/>
                      <a:pt x="136" y="151"/>
                    </a:cubicBezTo>
                    <a:cubicBezTo>
                      <a:pt x="129" y="171"/>
                      <a:pt x="117" y="182"/>
                      <a:pt x="110" y="187"/>
                    </a:cubicBezTo>
                    <a:close/>
                    <a:moveTo>
                      <a:pt x="133" y="184"/>
                    </a:moveTo>
                    <a:cubicBezTo>
                      <a:pt x="139" y="176"/>
                      <a:pt x="146" y="165"/>
                      <a:pt x="150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64" y="166"/>
                      <a:pt x="150" y="177"/>
                      <a:pt x="133" y="184"/>
                    </a:cubicBezTo>
                    <a:close/>
                    <a:moveTo>
                      <a:pt x="178" y="145"/>
                    </a:move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5" y="134"/>
                      <a:pt x="157" y="122"/>
                      <a:pt x="158" y="108"/>
                    </a:cubicBezTo>
                    <a:cubicBezTo>
                      <a:pt x="188" y="108"/>
                      <a:pt x="188" y="108"/>
                      <a:pt x="188" y="108"/>
                    </a:cubicBezTo>
                    <a:cubicBezTo>
                      <a:pt x="188" y="121"/>
                      <a:pt x="184" y="134"/>
                      <a:pt x="178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5724128" y="1419622"/>
                <a:ext cx="236791" cy="267903"/>
              </a:xfrm>
              <a:custGeom>
                <a:avLst/>
                <a:gdLst>
                  <a:gd name="T0" fmla="*/ 78 w 181"/>
                  <a:gd name="T1" fmla="*/ 0 h 206"/>
                  <a:gd name="T2" fmla="*/ 0 w 181"/>
                  <a:gd name="T3" fmla="*/ 36 h 206"/>
                  <a:gd name="T4" fmla="*/ 18 w 181"/>
                  <a:gd name="T5" fmla="*/ 41 h 206"/>
                  <a:gd name="T6" fmla="*/ 46 w 181"/>
                  <a:gd name="T7" fmla="*/ 24 h 206"/>
                  <a:gd name="T8" fmla="*/ 32 w 181"/>
                  <a:gd name="T9" fmla="*/ 48 h 206"/>
                  <a:gd name="T10" fmla="*/ 43 w 181"/>
                  <a:gd name="T11" fmla="*/ 56 h 206"/>
                  <a:gd name="T12" fmla="*/ 70 w 181"/>
                  <a:gd name="T13" fmla="*/ 18 h 206"/>
                  <a:gd name="T14" fmla="*/ 71 w 181"/>
                  <a:gd name="T15" fmla="*/ 18 h 206"/>
                  <a:gd name="T16" fmla="*/ 71 w 181"/>
                  <a:gd name="T17" fmla="*/ 58 h 206"/>
                  <a:gd name="T18" fmla="*/ 46 w 181"/>
                  <a:gd name="T19" fmla="*/ 58 h 206"/>
                  <a:gd name="T20" fmla="*/ 53 w 181"/>
                  <a:gd name="T21" fmla="*/ 64 h 206"/>
                  <a:gd name="T22" fmla="*/ 71 w 181"/>
                  <a:gd name="T23" fmla="*/ 64 h 206"/>
                  <a:gd name="T24" fmla="*/ 71 w 181"/>
                  <a:gd name="T25" fmla="*/ 88 h 206"/>
                  <a:gd name="T26" fmla="*/ 84 w 181"/>
                  <a:gd name="T27" fmla="*/ 124 h 206"/>
                  <a:gd name="T28" fmla="*/ 84 w 181"/>
                  <a:gd name="T29" fmla="*/ 107 h 206"/>
                  <a:gd name="T30" fmla="*/ 119 w 181"/>
                  <a:gd name="T31" fmla="*/ 107 h 206"/>
                  <a:gd name="T32" fmla="*/ 113 w 181"/>
                  <a:gd name="T33" fmla="*/ 144 h 206"/>
                  <a:gd name="T34" fmla="*/ 86 w 181"/>
                  <a:gd name="T35" fmla="*/ 144 h 206"/>
                  <a:gd name="T36" fmla="*/ 85 w 181"/>
                  <a:gd name="T37" fmla="*/ 151 h 206"/>
                  <a:gd name="T38" fmla="*/ 111 w 181"/>
                  <a:gd name="T39" fmla="*/ 151 h 206"/>
                  <a:gd name="T40" fmla="*/ 84 w 181"/>
                  <a:gd name="T41" fmla="*/ 187 h 206"/>
                  <a:gd name="T42" fmla="*/ 84 w 181"/>
                  <a:gd name="T43" fmla="*/ 159 h 206"/>
                  <a:gd name="T44" fmla="*/ 65 w 181"/>
                  <a:gd name="T45" fmla="*/ 205 h 206"/>
                  <a:gd name="T46" fmla="*/ 78 w 181"/>
                  <a:gd name="T47" fmla="*/ 206 h 206"/>
                  <a:gd name="T48" fmla="*/ 181 w 181"/>
                  <a:gd name="T49" fmla="*/ 103 h 206"/>
                  <a:gd name="T50" fmla="*/ 78 w 181"/>
                  <a:gd name="T51" fmla="*/ 0 h 206"/>
                  <a:gd name="T52" fmla="*/ 154 w 181"/>
                  <a:gd name="T53" fmla="*/ 64 h 206"/>
                  <a:gd name="T54" fmla="*/ 163 w 181"/>
                  <a:gd name="T55" fmla="*/ 101 h 206"/>
                  <a:gd name="T56" fmla="*/ 132 w 181"/>
                  <a:gd name="T57" fmla="*/ 101 h 206"/>
                  <a:gd name="T58" fmla="*/ 128 w 181"/>
                  <a:gd name="T59" fmla="*/ 64 h 206"/>
                  <a:gd name="T60" fmla="*/ 154 w 181"/>
                  <a:gd name="T61" fmla="*/ 64 h 206"/>
                  <a:gd name="T62" fmla="*/ 150 w 181"/>
                  <a:gd name="T63" fmla="*/ 58 h 206"/>
                  <a:gd name="T64" fmla="*/ 126 w 181"/>
                  <a:gd name="T65" fmla="*/ 58 h 206"/>
                  <a:gd name="T66" fmla="*/ 109 w 181"/>
                  <a:gd name="T67" fmla="*/ 23 h 206"/>
                  <a:gd name="T68" fmla="*/ 150 w 181"/>
                  <a:gd name="T69" fmla="*/ 58 h 206"/>
                  <a:gd name="T70" fmla="*/ 84 w 181"/>
                  <a:gd name="T71" fmla="*/ 18 h 206"/>
                  <a:gd name="T72" fmla="*/ 85 w 181"/>
                  <a:gd name="T73" fmla="*/ 18 h 206"/>
                  <a:gd name="T74" fmla="*/ 113 w 181"/>
                  <a:gd name="T75" fmla="*/ 58 h 206"/>
                  <a:gd name="T76" fmla="*/ 84 w 181"/>
                  <a:gd name="T77" fmla="*/ 58 h 206"/>
                  <a:gd name="T78" fmla="*/ 84 w 181"/>
                  <a:gd name="T79" fmla="*/ 18 h 206"/>
                  <a:gd name="T80" fmla="*/ 84 w 181"/>
                  <a:gd name="T81" fmla="*/ 101 h 206"/>
                  <a:gd name="T82" fmla="*/ 84 w 181"/>
                  <a:gd name="T83" fmla="*/ 64 h 206"/>
                  <a:gd name="T84" fmla="*/ 115 w 181"/>
                  <a:gd name="T85" fmla="*/ 64 h 206"/>
                  <a:gd name="T86" fmla="*/ 119 w 181"/>
                  <a:gd name="T87" fmla="*/ 101 h 206"/>
                  <a:gd name="T88" fmla="*/ 84 w 181"/>
                  <a:gd name="T89" fmla="*/ 101 h 206"/>
                  <a:gd name="T90" fmla="*/ 107 w 181"/>
                  <a:gd name="T91" fmla="*/ 183 h 206"/>
                  <a:gd name="T92" fmla="*/ 125 w 181"/>
                  <a:gd name="T93" fmla="*/ 151 h 206"/>
                  <a:gd name="T94" fmla="*/ 148 w 181"/>
                  <a:gd name="T95" fmla="*/ 151 h 206"/>
                  <a:gd name="T96" fmla="*/ 107 w 181"/>
                  <a:gd name="T97" fmla="*/ 183 h 206"/>
                  <a:gd name="T98" fmla="*/ 152 w 181"/>
                  <a:gd name="T99" fmla="*/ 144 h 206"/>
                  <a:gd name="T100" fmla="*/ 127 w 181"/>
                  <a:gd name="T101" fmla="*/ 144 h 206"/>
                  <a:gd name="T102" fmla="*/ 132 w 181"/>
                  <a:gd name="T103" fmla="*/ 107 h 206"/>
                  <a:gd name="T104" fmla="*/ 163 w 181"/>
                  <a:gd name="T105" fmla="*/ 107 h 206"/>
                  <a:gd name="T106" fmla="*/ 152 w 181"/>
                  <a:gd name="T107" fmla="*/ 1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1" h="206">
                    <a:moveTo>
                      <a:pt x="78" y="0"/>
                    </a:moveTo>
                    <a:cubicBezTo>
                      <a:pt x="46" y="0"/>
                      <a:pt x="18" y="14"/>
                      <a:pt x="0" y="36"/>
                    </a:cubicBezTo>
                    <a:cubicBezTo>
                      <a:pt x="6" y="37"/>
                      <a:pt x="12" y="39"/>
                      <a:pt x="18" y="41"/>
                    </a:cubicBezTo>
                    <a:cubicBezTo>
                      <a:pt x="26" y="34"/>
                      <a:pt x="36" y="28"/>
                      <a:pt x="46" y="24"/>
                    </a:cubicBezTo>
                    <a:cubicBezTo>
                      <a:pt x="41" y="30"/>
                      <a:pt x="36" y="38"/>
                      <a:pt x="32" y="48"/>
                    </a:cubicBezTo>
                    <a:cubicBezTo>
                      <a:pt x="36" y="50"/>
                      <a:pt x="40" y="53"/>
                      <a:pt x="43" y="56"/>
                    </a:cubicBezTo>
                    <a:cubicBezTo>
                      <a:pt x="51" y="35"/>
                      <a:pt x="62" y="24"/>
                      <a:pt x="70" y="18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8" y="60"/>
                      <a:pt x="51" y="62"/>
                      <a:pt x="53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8" y="99"/>
                      <a:pt x="82" y="111"/>
                      <a:pt x="84" y="124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22"/>
                      <a:pt x="117" y="134"/>
                      <a:pt x="113" y="144"/>
                    </a:cubicBezTo>
                    <a:cubicBezTo>
                      <a:pt x="86" y="144"/>
                      <a:pt x="86" y="144"/>
                      <a:pt x="86" y="144"/>
                    </a:cubicBezTo>
                    <a:cubicBezTo>
                      <a:pt x="86" y="147"/>
                      <a:pt x="85" y="149"/>
                      <a:pt x="85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3" y="171"/>
                      <a:pt x="92" y="182"/>
                      <a:pt x="84" y="187"/>
                    </a:cubicBezTo>
                    <a:cubicBezTo>
                      <a:pt x="84" y="159"/>
                      <a:pt x="84" y="159"/>
                      <a:pt x="84" y="159"/>
                    </a:cubicBezTo>
                    <a:cubicBezTo>
                      <a:pt x="81" y="176"/>
                      <a:pt x="75" y="192"/>
                      <a:pt x="65" y="205"/>
                    </a:cubicBezTo>
                    <a:cubicBezTo>
                      <a:pt x="69" y="206"/>
                      <a:pt x="73" y="206"/>
                      <a:pt x="78" y="206"/>
                    </a:cubicBezTo>
                    <a:cubicBezTo>
                      <a:pt x="135" y="206"/>
                      <a:pt x="181" y="160"/>
                      <a:pt x="181" y="103"/>
                    </a:cubicBezTo>
                    <a:cubicBezTo>
                      <a:pt x="181" y="46"/>
                      <a:pt x="135" y="0"/>
                      <a:pt x="78" y="0"/>
                    </a:cubicBezTo>
                    <a:close/>
                    <a:moveTo>
                      <a:pt x="154" y="64"/>
                    </a:moveTo>
                    <a:cubicBezTo>
                      <a:pt x="160" y="75"/>
                      <a:pt x="163" y="88"/>
                      <a:pt x="163" y="101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2" y="87"/>
                      <a:pt x="131" y="75"/>
                      <a:pt x="128" y="64"/>
                    </a:cubicBezTo>
                    <a:lnTo>
                      <a:pt x="154" y="64"/>
                    </a:lnTo>
                    <a:close/>
                    <a:moveTo>
                      <a:pt x="150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2" y="43"/>
                      <a:pt x="116" y="32"/>
                      <a:pt x="109" y="23"/>
                    </a:cubicBezTo>
                    <a:cubicBezTo>
                      <a:pt x="126" y="30"/>
                      <a:pt x="141" y="42"/>
                      <a:pt x="150" y="58"/>
                    </a:cubicBezTo>
                    <a:close/>
                    <a:moveTo>
                      <a:pt x="84" y="18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93" y="24"/>
                      <a:pt x="105" y="36"/>
                      <a:pt x="113" y="58"/>
                    </a:cubicBezTo>
                    <a:cubicBezTo>
                      <a:pt x="84" y="58"/>
                      <a:pt x="84" y="58"/>
                      <a:pt x="84" y="58"/>
                    </a:cubicBezTo>
                    <a:lnTo>
                      <a:pt x="84" y="18"/>
                    </a:lnTo>
                    <a:close/>
                    <a:moveTo>
                      <a:pt x="84" y="101"/>
                    </a:moveTo>
                    <a:cubicBezTo>
                      <a:pt x="84" y="64"/>
                      <a:pt x="84" y="64"/>
                      <a:pt x="84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7" y="75"/>
                      <a:pt x="119" y="87"/>
                      <a:pt x="119" y="101"/>
                    </a:cubicBezTo>
                    <a:lnTo>
                      <a:pt x="84" y="101"/>
                    </a:lnTo>
                    <a:close/>
                    <a:moveTo>
                      <a:pt x="107" y="183"/>
                    </a:moveTo>
                    <a:cubicBezTo>
                      <a:pt x="114" y="175"/>
                      <a:pt x="120" y="165"/>
                      <a:pt x="125" y="151"/>
                    </a:cubicBezTo>
                    <a:cubicBezTo>
                      <a:pt x="148" y="151"/>
                      <a:pt x="148" y="151"/>
                      <a:pt x="148" y="151"/>
                    </a:cubicBezTo>
                    <a:cubicBezTo>
                      <a:pt x="138" y="165"/>
                      <a:pt x="124" y="177"/>
                      <a:pt x="107" y="183"/>
                    </a:cubicBezTo>
                    <a:close/>
                    <a:moveTo>
                      <a:pt x="152" y="144"/>
                    </a:moveTo>
                    <a:cubicBezTo>
                      <a:pt x="127" y="144"/>
                      <a:pt x="127" y="144"/>
                      <a:pt x="127" y="144"/>
                    </a:cubicBezTo>
                    <a:cubicBezTo>
                      <a:pt x="130" y="134"/>
                      <a:pt x="132" y="122"/>
                      <a:pt x="132" y="107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21"/>
                      <a:pt x="159" y="133"/>
                      <a:pt x="152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343879" y="2493758"/>
            <a:ext cx="792000" cy="792000"/>
            <a:chOff x="7284085" y="3867894"/>
            <a:chExt cx="1032331" cy="1032331"/>
          </a:xfrm>
        </p:grpSpPr>
        <p:grpSp>
          <p:nvGrpSpPr>
            <p:cNvPr id="30" name="组合 29"/>
            <p:cNvGrpSpPr/>
            <p:nvPr/>
          </p:nvGrpSpPr>
          <p:grpSpPr>
            <a:xfrm>
              <a:off x="7284085" y="3867894"/>
              <a:ext cx="1032331" cy="1032331"/>
              <a:chOff x="4237154" y="2189980"/>
              <a:chExt cx="1032331" cy="103233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631885" y="4233374"/>
              <a:ext cx="336730" cy="301370"/>
              <a:chOff x="4179036" y="2780140"/>
              <a:chExt cx="336730" cy="30137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32" name="Freeform 50"/>
              <p:cNvSpPr>
                <a:spLocks/>
              </p:cNvSpPr>
              <p:nvPr/>
            </p:nvSpPr>
            <p:spPr bwMode="auto">
              <a:xfrm>
                <a:off x="4179036" y="2886208"/>
                <a:ext cx="121223" cy="188566"/>
              </a:xfrm>
              <a:custGeom>
                <a:avLst/>
                <a:gdLst>
                  <a:gd name="T0" fmla="*/ 42 w 95"/>
                  <a:gd name="T1" fmla="*/ 74 h 148"/>
                  <a:gd name="T2" fmla="*/ 95 w 95"/>
                  <a:gd name="T3" fmla="*/ 3 h 148"/>
                  <a:gd name="T4" fmla="*/ 74 w 95"/>
                  <a:gd name="T5" fmla="*/ 0 h 148"/>
                  <a:gd name="T6" fmla="*/ 0 w 95"/>
                  <a:gd name="T7" fmla="*/ 74 h 148"/>
                  <a:gd name="T8" fmla="*/ 74 w 95"/>
                  <a:gd name="T9" fmla="*/ 148 h 148"/>
                  <a:gd name="T10" fmla="*/ 95 w 95"/>
                  <a:gd name="T11" fmla="*/ 145 h 148"/>
                  <a:gd name="T12" fmla="*/ 42 w 95"/>
                  <a:gd name="T13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48">
                    <a:moveTo>
                      <a:pt x="42" y="74"/>
                    </a:moveTo>
                    <a:cubicBezTo>
                      <a:pt x="42" y="40"/>
                      <a:pt x="64" y="12"/>
                      <a:pt x="95" y="3"/>
                    </a:cubicBezTo>
                    <a:cubicBezTo>
                      <a:pt x="88" y="1"/>
                      <a:pt x="81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81" y="148"/>
                      <a:pt x="88" y="147"/>
                      <a:pt x="95" y="145"/>
                    </a:cubicBezTo>
                    <a:cubicBezTo>
                      <a:pt x="64" y="136"/>
                      <a:pt x="42" y="107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 51"/>
              <p:cNvSpPr>
                <a:spLocks/>
              </p:cNvSpPr>
              <p:nvPr/>
            </p:nvSpPr>
            <p:spPr bwMode="auto">
              <a:xfrm>
                <a:off x="4259851" y="2780140"/>
                <a:ext cx="255915" cy="301370"/>
              </a:xfrm>
              <a:custGeom>
                <a:avLst/>
                <a:gdLst>
                  <a:gd name="T0" fmla="*/ 201 w 201"/>
                  <a:gd name="T1" fmla="*/ 142 h 236"/>
                  <a:gd name="T2" fmla="*/ 183 w 201"/>
                  <a:gd name="T3" fmla="*/ 123 h 236"/>
                  <a:gd name="T4" fmla="*/ 191 w 201"/>
                  <a:gd name="T5" fmla="*/ 109 h 236"/>
                  <a:gd name="T6" fmla="*/ 113 w 201"/>
                  <a:gd name="T7" fmla="*/ 90 h 236"/>
                  <a:gd name="T8" fmla="*/ 109 w 201"/>
                  <a:gd name="T9" fmla="*/ 90 h 236"/>
                  <a:gd name="T10" fmla="*/ 124 w 201"/>
                  <a:gd name="T11" fmla="*/ 74 h 236"/>
                  <a:gd name="T12" fmla="*/ 139 w 201"/>
                  <a:gd name="T13" fmla="*/ 44 h 236"/>
                  <a:gd name="T14" fmla="*/ 123 w 201"/>
                  <a:gd name="T15" fmla="*/ 2 h 236"/>
                  <a:gd name="T16" fmla="*/ 104 w 201"/>
                  <a:gd name="T17" fmla="*/ 33 h 236"/>
                  <a:gd name="T18" fmla="*/ 95 w 201"/>
                  <a:gd name="T19" fmla="*/ 46 h 236"/>
                  <a:gd name="T20" fmla="*/ 44 w 201"/>
                  <a:gd name="T21" fmla="*/ 82 h 236"/>
                  <a:gd name="T22" fmla="*/ 0 w 201"/>
                  <a:gd name="T23" fmla="*/ 163 h 236"/>
                  <a:gd name="T24" fmla="*/ 80 w 201"/>
                  <a:gd name="T25" fmla="*/ 236 h 236"/>
                  <a:gd name="T26" fmla="*/ 137 w 201"/>
                  <a:gd name="T27" fmla="*/ 224 h 236"/>
                  <a:gd name="T28" fmla="*/ 171 w 201"/>
                  <a:gd name="T29" fmla="*/ 206 h 236"/>
                  <a:gd name="T30" fmla="*/ 168 w 201"/>
                  <a:gd name="T31" fmla="*/ 198 h 236"/>
                  <a:gd name="T32" fmla="*/ 191 w 201"/>
                  <a:gd name="T33" fmla="*/ 177 h 236"/>
                  <a:gd name="T34" fmla="*/ 180 w 201"/>
                  <a:gd name="T35" fmla="*/ 162 h 236"/>
                  <a:gd name="T36" fmla="*/ 201 w 201"/>
                  <a:gd name="T37" fmla="*/ 14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1" h="236">
                    <a:moveTo>
                      <a:pt x="201" y="142"/>
                    </a:moveTo>
                    <a:cubicBezTo>
                      <a:pt x="201" y="134"/>
                      <a:pt x="194" y="127"/>
                      <a:pt x="183" y="123"/>
                    </a:cubicBezTo>
                    <a:cubicBezTo>
                      <a:pt x="188" y="119"/>
                      <a:pt x="192" y="114"/>
                      <a:pt x="191" y="109"/>
                    </a:cubicBezTo>
                    <a:cubicBezTo>
                      <a:pt x="190" y="89"/>
                      <a:pt x="140" y="90"/>
                      <a:pt x="113" y="90"/>
                    </a:cubicBezTo>
                    <a:cubicBezTo>
                      <a:pt x="112" y="90"/>
                      <a:pt x="110" y="90"/>
                      <a:pt x="109" y="90"/>
                    </a:cubicBezTo>
                    <a:cubicBezTo>
                      <a:pt x="109" y="85"/>
                      <a:pt x="123" y="79"/>
                      <a:pt x="124" y="74"/>
                    </a:cubicBezTo>
                    <a:cubicBezTo>
                      <a:pt x="131" y="69"/>
                      <a:pt x="137" y="57"/>
                      <a:pt x="139" y="44"/>
                    </a:cubicBezTo>
                    <a:cubicBezTo>
                      <a:pt x="142" y="23"/>
                      <a:pt x="135" y="4"/>
                      <a:pt x="123" y="2"/>
                    </a:cubicBezTo>
                    <a:cubicBezTo>
                      <a:pt x="111" y="0"/>
                      <a:pt x="107" y="12"/>
                      <a:pt x="104" y="33"/>
                    </a:cubicBezTo>
                    <a:cubicBezTo>
                      <a:pt x="103" y="36"/>
                      <a:pt x="95" y="43"/>
                      <a:pt x="95" y="46"/>
                    </a:cubicBezTo>
                    <a:cubicBezTo>
                      <a:pt x="71" y="54"/>
                      <a:pt x="59" y="74"/>
                      <a:pt x="44" y="82"/>
                    </a:cubicBezTo>
                    <a:cubicBezTo>
                      <a:pt x="12" y="94"/>
                      <a:pt x="0" y="128"/>
                      <a:pt x="0" y="163"/>
                    </a:cubicBezTo>
                    <a:cubicBezTo>
                      <a:pt x="0" y="208"/>
                      <a:pt x="33" y="236"/>
                      <a:pt x="80" y="236"/>
                    </a:cubicBezTo>
                    <a:cubicBezTo>
                      <a:pt x="99" y="236"/>
                      <a:pt x="122" y="234"/>
                      <a:pt x="137" y="224"/>
                    </a:cubicBezTo>
                    <a:cubicBezTo>
                      <a:pt x="156" y="221"/>
                      <a:pt x="171" y="217"/>
                      <a:pt x="171" y="206"/>
                    </a:cubicBezTo>
                    <a:cubicBezTo>
                      <a:pt x="171" y="203"/>
                      <a:pt x="170" y="200"/>
                      <a:pt x="168" y="198"/>
                    </a:cubicBezTo>
                    <a:cubicBezTo>
                      <a:pt x="182" y="193"/>
                      <a:pt x="191" y="186"/>
                      <a:pt x="191" y="177"/>
                    </a:cubicBezTo>
                    <a:cubicBezTo>
                      <a:pt x="191" y="171"/>
                      <a:pt x="187" y="166"/>
                      <a:pt x="180" y="162"/>
                    </a:cubicBezTo>
                    <a:cubicBezTo>
                      <a:pt x="193" y="157"/>
                      <a:pt x="201" y="150"/>
                      <a:pt x="201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190121" y="2493758"/>
            <a:ext cx="792000" cy="792000"/>
            <a:chOff x="5945803" y="3867894"/>
            <a:chExt cx="1032331" cy="1032331"/>
          </a:xfrm>
        </p:grpSpPr>
        <p:grpSp>
          <p:nvGrpSpPr>
            <p:cNvPr id="39" name="组合 38"/>
            <p:cNvGrpSpPr/>
            <p:nvPr/>
          </p:nvGrpSpPr>
          <p:grpSpPr>
            <a:xfrm>
              <a:off x="5945803" y="3867894"/>
              <a:ext cx="1032331" cy="1032331"/>
              <a:chOff x="4237154" y="2189980"/>
              <a:chExt cx="1032331" cy="103233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288948" y="4223499"/>
              <a:ext cx="346041" cy="321120"/>
              <a:chOff x="6995752" y="1440544"/>
              <a:chExt cx="346041" cy="321120"/>
            </a:xfrm>
            <a:solidFill>
              <a:schemeClr val="bg1"/>
            </a:solidFill>
            <a:effectLst>
              <a:innerShdw blurRad="88900" dir="8940000">
                <a:schemeClr val="bg1">
                  <a:lumMod val="85000"/>
                  <a:alpha val="33000"/>
                </a:schemeClr>
              </a:innerShdw>
            </a:effectLst>
          </p:grpSpPr>
          <p:sp>
            <p:nvSpPr>
              <p:cNvPr id="41" name="Freeform 67"/>
              <p:cNvSpPr>
                <a:spLocks noEditPoints="1"/>
              </p:cNvSpPr>
              <p:nvPr/>
            </p:nvSpPr>
            <p:spPr bwMode="auto">
              <a:xfrm>
                <a:off x="7135476" y="1440544"/>
                <a:ext cx="206317" cy="207543"/>
              </a:xfrm>
              <a:custGeom>
                <a:avLst/>
                <a:gdLst>
                  <a:gd name="T0" fmla="*/ 256 w 281"/>
                  <a:gd name="T1" fmla="*/ 26 h 282"/>
                  <a:gd name="T2" fmla="*/ 163 w 281"/>
                  <a:gd name="T3" fmla="*/ 26 h 282"/>
                  <a:gd name="T4" fmla="*/ 0 w 281"/>
                  <a:gd name="T5" fmla="*/ 190 h 282"/>
                  <a:gd name="T6" fmla="*/ 92 w 281"/>
                  <a:gd name="T7" fmla="*/ 282 h 282"/>
                  <a:gd name="T8" fmla="*/ 256 w 281"/>
                  <a:gd name="T9" fmla="*/ 119 h 282"/>
                  <a:gd name="T10" fmla="*/ 256 w 281"/>
                  <a:gd name="T11" fmla="*/ 26 h 282"/>
                  <a:gd name="T12" fmla="*/ 55 w 281"/>
                  <a:gd name="T13" fmla="*/ 192 h 282"/>
                  <a:gd name="T14" fmla="*/ 44 w 281"/>
                  <a:gd name="T15" fmla="*/ 181 h 282"/>
                  <a:gd name="T16" fmla="*/ 183 w 281"/>
                  <a:gd name="T17" fmla="*/ 42 h 282"/>
                  <a:gd name="T18" fmla="*/ 194 w 281"/>
                  <a:gd name="T19" fmla="*/ 42 h 282"/>
                  <a:gd name="T20" fmla="*/ 194 w 281"/>
                  <a:gd name="T21" fmla="*/ 53 h 282"/>
                  <a:gd name="T22" fmla="*/ 55 w 281"/>
                  <a:gd name="T23" fmla="*/ 192 h 282"/>
                  <a:gd name="T24" fmla="*/ 78 w 281"/>
                  <a:gd name="T25" fmla="*/ 215 h 282"/>
                  <a:gd name="T26" fmla="*/ 67 w 281"/>
                  <a:gd name="T27" fmla="*/ 204 h 282"/>
                  <a:gd name="T28" fmla="*/ 217 w 281"/>
                  <a:gd name="T29" fmla="*/ 54 h 282"/>
                  <a:gd name="T30" fmla="*/ 228 w 281"/>
                  <a:gd name="T31" fmla="*/ 54 h 282"/>
                  <a:gd name="T32" fmla="*/ 228 w 281"/>
                  <a:gd name="T33" fmla="*/ 65 h 282"/>
                  <a:gd name="T34" fmla="*/ 78 w 281"/>
                  <a:gd name="T35" fmla="*/ 215 h 282"/>
                  <a:gd name="T36" fmla="*/ 101 w 281"/>
                  <a:gd name="T37" fmla="*/ 238 h 282"/>
                  <a:gd name="T38" fmla="*/ 90 w 281"/>
                  <a:gd name="T39" fmla="*/ 227 h 282"/>
                  <a:gd name="T40" fmla="*/ 229 w 281"/>
                  <a:gd name="T41" fmla="*/ 88 h 282"/>
                  <a:gd name="T42" fmla="*/ 240 w 281"/>
                  <a:gd name="T43" fmla="*/ 88 h 282"/>
                  <a:gd name="T44" fmla="*/ 240 w 281"/>
                  <a:gd name="T45" fmla="*/ 99 h 282"/>
                  <a:gd name="T46" fmla="*/ 101 w 281"/>
                  <a:gd name="T47" fmla="*/ 23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82">
                    <a:moveTo>
                      <a:pt x="256" y="26"/>
                    </a:moveTo>
                    <a:cubicBezTo>
                      <a:pt x="230" y="0"/>
                      <a:pt x="189" y="0"/>
                      <a:pt x="163" y="26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256" y="119"/>
                      <a:pt x="256" y="119"/>
                      <a:pt x="256" y="119"/>
                    </a:cubicBezTo>
                    <a:cubicBezTo>
                      <a:pt x="281" y="93"/>
                      <a:pt x="281" y="52"/>
                      <a:pt x="256" y="26"/>
                    </a:cubicBezTo>
                    <a:close/>
                    <a:moveTo>
                      <a:pt x="55" y="192"/>
                    </a:moveTo>
                    <a:cubicBezTo>
                      <a:pt x="44" y="181"/>
                      <a:pt x="44" y="181"/>
                      <a:pt x="44" y="181"/>
                    </a:cubicBezTo>
                    <a:cubicBezTo>
                      <a:pt x="183" y="42"/>
                      <a:pt x="183" y="42"/>
                      <a:pt x="183" y="42"/>
                    </a:cubicBezTo>
                    <a:cubicBezTo>
                      <a:pt x="186" y="39"/>
                      <a:pt x="191" y="39"/>
                      <a:pt x="194" y="42"/>
                    </a:cubicBezTo>
                    <a:cubicBezTo>
                      <a:pt x="197" y="45"/>
                      <a:pt x="197" y="50"/>
                      <a:pt x="194" y="53"/>
                    </a:cubicBezTo>
                    <a:lnTo>
                      <a:pt x="55" y="192"/>
                    </a:lnTo>
                    <a:close/>
                    <a:moveTo>
                      <a:pt x="78" y="215"/>
                    </a:moveTo>
                    <a:cubicBezTo>
                      <a:pt x="67" y="204"/>
                      <a:pt x="67" y="204"/>
                      <a:pt x="67" y="204"/>
                    </a:cubicBezTo>
                    <a:cubicBezTo>
                      <a:pt x="217" y="54"/>
                      <a:pt x="217" y="54"/>
                      <a:pt x="217" y="54"/>
                    </a:cubicBezTo>
                    <a:cubicBezTo>
                      <a:pt x="220" y="51"/>
                      <a:pt x="225" y="51"/>
                      <a:pt x="228" y="54"/>
                    </a:cubicBezTo>
                    <a:cubicBezTo>
                      <a:pt x="231" y="57"/>
                      <a:pt x="231" y="62"/>
                      <a:pt x="228" y="65"/>
                    </a:cubicBezTo>
                    <a:lnTo>
                      <a:pt x="78" y="215"/>
                    </a:lnTo>
                    <a:close/>
                    <a:moveTo>
                      <a:pt x="101" y="238"/>
                    </a:moveTo>
                    <a:cubicBezTo>
                      <a:pt x="90" y="227"/>
                      <a:pt x="90" y="227"/>
                      <a:pt x="90" y="227"/>
                    </a:cubicBezTo>
                    <a:cubicBezTo>
                      <a:pt x="229" y="88"/>
                      <a:pt x="229" y="88"/>
                      <a:pt x="229" y="88"/>
                    </a:cubicBezTo>
                    <a:cubicBezTo>
                      <a:pt x="232" y="85"/>
                      <a:pt x="237" y="85"/>
                      <a:pt x="240" y="88"/>
                    </a:cubicBezTo>
                    <a:cubicBezTo>
                      <a:pt x="243" y="91"/>
                      <a:pt x="243" y="96"/>
                      <a:pt x="240" y="99"/>
                    </a:cubicBezTo>
                    <a:lnTo>
                      <a:pt x="101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 68"/>
              <p:cNvSpPr>
                <a:spLocks/>
              </p:cNvSpPr>
              <p:nvPr/>
            </p:nvSpPr>
            <p:spPr bwMode="auto">
              <a:xfrm>
                <a:off x="7020673" y="1617855"/>
                <a:ext cx="142584" cy="143809"/>
              </a:xfrm>
              <a:custGeom>
                <a:avLst/>
                <a:gdLst>
                  <a:gd name="T0" fmla="*/ 227 w 349"/>
                  <a:gd name="T1" fmla="*/ 209 h 352"/>
                  <a:gd name="T2" fmla="*/ 210 w 349"/>
                  <a:gd name="T3" fmla="*/ 193 h 352"/>
                  <a:gd name="T4" fmla="*/ 349 w 349"/>
                  <a:gd name="T5" fmla="*/ 54 h 352"/>
                  <a:gd name="T6" fmla="*/ 295 w 349"/>
                  <a:gd name="T7" fmla="*/ 0 h 352"/>
                  <a:gd name="T8" fmla="*/ 156 w 349"/>
                  <a:gd name="T9" fmla="*/ 139 h 352"/>
                  <a:gd name="T10" fmla="*/ 142 w 349"/>
                  <a:gd name="T11" fmla="*/ 125 h 352"/>
                  <a:gd name="T12" fmla="*/ 110 w 349"/>
                  <a:gd name="T13" fmla="*/ 141 h 352"/>
                  <a:gd name="T14" fmla="*/ 0 w 349"/>
                  <a:gd name="T15" fmla="*/ 317 h 352"/>
                  <a:gd name="T16" fmla="*/ 32 w 349"/>
                  <a:gd name="T17" fmla="*/ 352 h 352"/>
                  <a:gd name="T18" fmla="*/ 207 w 349"/>
                  <a:gd name="T19" fmla="*/ 242 h 352"/>
                  <a:gd name="T20" fmla="*/ 227 w 349"/>
                  <a:gd name="T21" fmla="*/ 20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352">
                    <a:moveTo>
                      <a:pt x="227" y="209"/>
                    </a:moveTo>
                    <a:lnTo>
                      <a:pt x="210" y="193"/>
                    </a:lnTo>
                    <a:lnTo>
                      <a:pt x="349" y="54"/>
                    </a:lnTo>
                    <a:lnTo>
                      <a:pt x="295" y="0"/>
                    </a:lnTo>
                    <a:lnTo>
                      <a:pt x="156" y="139"/>
                    </a:lnTo>
                    <a:lnTo>
                      <a:pt x="142" y="125"/>
                    </a:lnTo>
                    <a:lnTo>
                      <a:pt x="110" y="141"/>
                    </a:lnTo>
                    <a:lnTo>
                      <a:pt x="0" y="317"/>
                    </a:lnTo>
                    <a:lnTo>
                      <a:pt x="32" y="352"/>
                    </a:lnTo>
                    <a:lnTo>
                      <a:pt x="207" y="242"/>
                    </a:lnTo>
                    <a:lnTo>
                      <a:pt x="227" y="20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6995752" y="1443812"/>
                <a:ext cx="151980" cy="151980"/>
              </a:xfrm>
              <a:custGeom>
                <a:avLst/>
                <a:gdLst>
                  <a:gd name="T0" fmla="*/ 104 w 207"/>
                  <a:gd name="T1" fmla="*/ 0 h 207"/>
                  <a:gd name="T2" fmla="*/ 78 w 207"/>
                  <a:gd name="T3" fmla="*/ 3 h 207"/>
                  <a:gd name="T4" fmla="*/ 81 w 207"/>
                  <a:gd name="T5" fmla="*/ 5 h 207"/>
                  <a:gd name="T6" fmla="*/ 118 w 207"/>
                  <a:gd name="T7" fmla="*/ 43 h 207"/>
                  <a:gd name="T8" fmla="*/ 118 w 207"/>
                  <a:gd name="T9" fmla="*/ 112 h 207"/>
                  <a:gd name="T10" fmla="*/ 49 w 207"/>
                  <a:gd name="T11" fmla="*/ 112 h 207"/>
                  <a:gd name="T12" fmla="*/ 12 w 207"/>
                  <a:gd name="T13" fmla="*/ 74 h 207"/>
                  <a:gd name="T14" fmla="*/ 7 w 207"/>
                  <a:gd name="T15" fmla="*/ 68 h 207"/>
                  <a:gd name="T16" fmla="*/ 0 w 207"/>
                  <a:gd name="T17" fmla="*/ 103 h 207"/>
                  <a:gd name="T18" fmla="*/ 104 w 207"/>
                  <a:gd name="T19" fmla="*/ 207 h 207"/>
                  <a:gd name="T20" fmla="*/ 207 w 207"/>
                  <a:gd name="T21" fmla="*/ 103 h 207"/>
                  <a:gd name="T22" fmla="*/ 104 w 207"/>
                  <a:gd name="T2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07">
                    <a:moveTo>
                      <a:pt x="104" y="0"/>
                    </a:moveTo>
                    <a:cubicBezTo>
                      <a:pt x="95" y="0"/>
                      <a:pt x="86" y="1"/>
                      <a:pt x="78" y="3"/>
                    </a:cubicBezTo>
                    <a:cubicBezTo>
                      <a:pt x="79" y="4"/>
                      <a:pt x="80" y="5"/>
                      <a:pt x="81" y="5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37" y="62"/>
                      <a:pt x="137" y="93"/>
                      <a:pt x="118" y="112"/>
                    </a:cubicBezTo>
                    <a:cubicBezTo>
                      <a:pt x="99" y="131"/>
                      <a:pt x="68" y="131"/>
                      <a:pt x="49" y="11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2"/>
                      <a:pt x="8" y="70"/>
                      <a:pt x="7" y="68"/>
                    </a:cubicBezTo>
                    <a:cubicBezTo>
                      <a:pt x="3" y="79"/>
                      <a:pt x="0" y="91"/>
                      <a:pt x="0" y="103"/>
                    </a:cubicBezTo>
                    <a:cubicBezTo>
                      <a:pt x="0" y="161"/>
                      <a:pt x="47" y="207"/>
                      <a:pt x="104" y="207"/>
                    </a:cubicBezTo>
                    <a:cubicBezTo>
                      <a:pt x="161" y="207"/>
                      <a:pt x="207" y="161"/>
                      <a:pt x="207" y="103"/>
                    </a:cubicBezTo>
                    <a:cubicBezTo>
                      <a:pt x="207" y="46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70"/>
              <p:cNvSpPr>
                <a:spLocks noEditPoints="1"/>
              </p:cNvSpPr>
              <p:nvPr/>
            </p:nvSpPr>
            <p:spPr bwMode="auto">
              <a:xfrm>
                <a:off x="7183684" y="1623983"/>
                <a:ext cx="136864" cy="136864"/>
              </a:xfrm>
              <a:custGeom>
                <a:avLst/>
                <a:gdLst>
                  <a:gd name="T0" fmla="*/ 164 w 186"/>
                  <a:gd name="T1" fmla="*/ 164 h 186"/>
                  <a:gd name="T2" fmla="*/ 164 w 186"/>
                  <a:gd name="T3" fmla="*/ 83 h 186"/>
                  <a:gd name="T4" fmla="*/ 81 w 186"/>
                  <a:gd name="T5" fmla="*/ 0 h 186"/>
                  <a:gd name="T6" fmla="*/ 0 w 186"/>
                  <a:gd name="T7" fmla="*/ 81 h 186"/>
                  <a:gd name="T8" fmla="*/ 82 w 186"/>
                  <a:gd name="T9" fmla="*/ 164 h 186"/>
                  <a:gd name="T10" fmla="*/ 164 w 186"/>
                  <a:gd name="T11" fmla="*/ 164 h 186"/>
                  <a:gd name="T12" fmla="*/ 109 w 186"/>
                  <a:gd name="T13" fmla="*/ 109 h 186"/>
                  <a:gd name="T14" fmla="*/ 142 w 186"/>
                  <a:gd name="T15" fmla="*/ 109 h 186"/>
                  <a:gd name="T16" fmla="*/ 142 w 186"/>
                  <a:gd name="T17" fmla="*/ 143 h 186"/>
                  <a:gd name="T18" fmla="*/ 109 w 186"/>
                  <a:gd name="T19" fmla="*/ 143 h 186"/>
                  <a:gd name="T20" fmla="*/ 109 w 186"/>
                  <a:gd name="T21" fmla="*/ 10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6" h="186">
                    <a:moveTo>
                      <a:pt x="164" y="164"/>
                    </a:moveTo>
                    <a:cubicBezTo>
                      <a:pt x="186" y="142"/>
                      <a:pt x="186" y="105"/>
                      <a:pt x="164" y="8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05" y="186"/>
                      <a:pt x="141" y="186"/>
                      <a:pt x="164" y="164"/>
                    </a:cubicBezTo>
                    <a:close/>
                    <a:moveTo>
                      <a:pt x="109" y="109"/>
                    </a:moveTo>
                    <a:cubicBezTo>
                      <a:pt x="118" y="100"/>
                      <a:pt x="133" y="100"/>
                      <a:pt x="142" y="109"/>
                    </a:cubicBezTo>
                    <a:cubicBezTo>
                      <a:pt x="152" y="118"/>
                      <a:pt x="152" y="133"/>
                      <a:pt x="142" y="143"/>
                    </a:cubicBezTo>
                    <a:cubicBezTo>
                      <a:pt x="133" y="152"/>
                      <a:pt x="118" y="152"/>
                      <a:pt x="109" y="143"/>
                    </a:cubicBezTo>
                    <a:cubicBezTo>
                      <a:pt x="99" y="133"/>
                      <a:pt x="99" y="118"/>
                      <a:pt x="109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497636" y="2493758"/>
            <a:ext cx="792000" cy="792000"/>
            <a:chOff x="6221564" y="3291830"/>
            <a:chExt cx="1032331" cy="1032331"/>
          </a:xfrm>
        </p:grpSpPr>
        <p:grpSp>
          <p:nvGrpSpPr>
            <p:cNvPr id="48" name="组合 47"/>
            <p:cNvGrpSpPr/>
            <p:nvPr/>
          </p:nvGrpSpPr>
          <p:grpSpPr>
            <a:xfrm>
              <a:off x="6221564" y="3291830"/>
              <a:ext cx="1032331" cy="1032331"/>
              <a:chOff x="4237154" y="2189980"/>
              <a:chExt cx="1032331" cy="103233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4237154" y="2189980"/>
                <a:ext cx="1032331" cy="1032331"/>
              </a:xfrm>
              <a:prstGeom prst="ellipse">
                <a:avLst/>
              </a:pr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444500" dist="101600" dir="3000000" sx="112000" sy="112000" algn="tl" rotWithShape="0">
                  <a:prstClr val="black">
                    <a:alpha val="4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353735" y="2306561"/>
                <a:ext cx="799168" cy="799168"/>
              </a:xfrm>
              <a:prstGeom prst="ellipse">
                <a:avLst/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9" name="Group 24"/>
            <p:cNvGrpSpPr>
              <a:grpSpLocks noChangeAspect="1"/>
            </p:cNvGrpSpPr>
            <p:nvPr/>
          </p:nvGrpSpPr>
          <p:grpSpPr>
            <a:xfrm>
              <a:off x="6603495" y="3667861"/>
              <a:ext cx="298582" cy="298582"/>
              <a:chOff x="6111586" y="318800"/>
              <a:chExt cx="490538" cy="490538"/>
            </a:xfrm>
            <a:solidFill>
              <a:schemeClr val="bg1"/>
            </a:solidFill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6111586" y="318800"/>
                <a:ext cx="490538" cy="490538"/>
              </a:xfrm>
              <a:custGeom>
                <a:avLst/>
                <a:gdLst>
                  <a:gd name="T0" fmla="*/ 116 w 128"/>
                  <a:gd name="T1" fmla="*/ 0 h 128"/>
                  <a:gd name="T2" fmla="*/ 28 w 128"/>
                  <a:gd name="T3" fmla="*/ 0 h 128"/>
                  <a:gd name="T4" fmla="*/ 16 w 128"/>
                  <a:gd name="T5" fmla="*/ 12 h 128"/>
                  <a:gd name="T6" fmla="*/ 16 w 128"/>
                  <a:gd name="T7" fmla="*/ 20 h 128"/>
                  <a:gd name="T8" fmla="*/ 12 w 128"/>
                  <a:gd name="T9" fmla="*/ 20 h 128"/>
                  <a:gd name="T10" fmla="*/ 0 w 128"/>
                  <a:gd name="T11" fmla="*/ 32 h 128"/>
                  <a:gd name="T12" fmla="*/ 0 w 128"/>
                  <a:gd name="T13" fmla="*/ 112 h 128"/>
                  <a:gd name="T14" fmla="*/ 16 w 128"/>
                  <a:gd name="T15" fmla="*/ 128 h 128"/>
                  <a:gd name="T16" fmla="*/ 112 w 128"/>
                  <a:gd name="T17" fmla="*/ 128 h 128"/>
                  <a:gd name="T18" fmla="*/ 128 w 128"/>
                  <a:gd name="T19" fmla="*/ 112 h 128"/>
                  <a:gd name="T20" fmla="*/ 128 w 128"/>
                  <a:gd name="T21" fmla="*/ 12 h 128"/>
                  <a:gd name="T22" fmla="*/ 116 w 128"/>
                  <a:gd name="T23" fmla="*/ 0 h 128"/>
                  <a:gd name="T24" fmla="*/ 120 w 128"/>
                  <a:gd name="T25" fmla="*/ 112 h 128"/>
                  <a:gd name="T26" fmla="*/ 112 w 128"/>
                  <a:gd name="T27" fmla="*/ 120 h 128"/>
                  <a:gd name="T28" fmla="*/ 16 w 128"/>
                  <a:gd name="T29" fmla="*/ 120 h 128"/>
                  <a:gd name="T30" fmla="*/ 8 w 128"/>
                  <a:gd name="T31" fmla="*/ 112 h 128"/>
                  <a:gd name="T32" fmla="*/ 8 w 128"/>
                  <a:gd name="T33" fmla="*/ 32 h 128"/>
                  <a:gd name="T34" fmla="*/ 12 w 128"/>
                  <a:gd name="T35" fmla="*/ 28 h 128"/>
                  <a:gd name="T36" fmla="*/ 16 w 128"/>
                  <a:gd name="T37" fmla="*/ 28 h 128"/>
                  <a:gd name="T38" fmla="*/ 16 w 128"/>
                  <a:gd name="T39" fmla="*/ 108 h 128"/>
                  <a:gd name="T40" fmla="*/ 20 w 128"/>
                  <a:gd name="T41" fmla="*/ 112 h 128"/>
                  <a:gd name="T42" fmla="*/ 24 w 128"/>
                  <a:gd name="T43" fmla="*/ 108 h 128"/>
                  <a:gd name="T44" fmla="*/ 24 w 128"/>
                  <a:gd name="T45" fmla="*/ 12 h 128"/>
                  <a:gd name="T46" fmla="*/ 28 w 128"/>
                  <a:gd name="T47" fmla="*/ 8 h 128"/>
                  <a:gd name="T48" fmla="*/ 116 w 128"/>
                  <a:gd name="T49" fmla="*/ 8 h 128"/>
                  <a:gd name="T50" fmla="*/ 120 w 128"/>
                  <a:gd name="T51" fmla="*/ 12 h 128"/>
                  <a:gd name="T52" fmla="*/ 120 w 128"/>
                  <a:gd name="T53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8" h="128">
                    <a:moveTo>
                      <a:pt x="11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16" y="5"/>
                      <a:pt x="16" y="1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21" y="128"/>
                      <a:pt x="128" y="121"/>
                      <a:pt x="128" y="1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112"/>
                    </a:moveTo>
                    <a:cubicBezTo>
                      <a:pt x="120" y="116"/>
                      <a:pt x="116" y="120"/>
                      <a:pt x="112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10" y="28"/>
                      <a:pt x="12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10"/>
                      <a:pt x="18" y="112"/>
                      <a:pt x="20" y="112"/>
                    </a:cubicBezTo>
                    <a:cubicBezTo>
                      <a:pt x="22" y="112"/>
                      <a:pt x="24" y="110"/>
                      <a:pt x="24" y="10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0"/>
                      <a:pt x="26" y="8"/>
                      <a:pt x="28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1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 6"/>
              <p:cNvSpPr>
                <a:spLocks/>
              </p:cNvSpPr>
              <p:nvPr/>
            </p:nvSpPr>
            <p:spPr bwMode="auto">
              <a:xfrm>
                <a:off x="6402099" y="502950"/>
                <a:ext cx="138113" cy="14288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402099" y="456912"/>
                <a:ext cx="138113" cy="14288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 8"/>
              <p:cNvSpPr>
                <a:spLocks/>
              </p:cNvSpPr>
              <p:nvPr/>
            </p:nvSpPr>
            <p:spPr bwMode="auto">
              <a:xfrm>
                <a:off x="6402099" y="410875"/>
                <a:ext cx="138113" cy="14288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6233824" y="733137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6233824" y="687100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11"/>
              <p:cNvSpPr>
                <a:spLocks/>
              </p:cNvSpPr>
              <p:nvPr/>
            </p:nvSpPr>
            <p:spPr bwMode="auto">
              <a:xfrm>
                <a:off x="6233824" y="641062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6402099" y="733137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6402099" y="687100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6402099" y="641062"/>
                <a:ext cx="138113" cy="14288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6233824" y="548987"/>
                <a:ext cx="306388" cy="14288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6233824" y="595025"/>
                <a:ext cx="306388" cy="14288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 17"/>
              <p:cNvSpPr>
                <a:spLocks noEditPoints="1"/>
              </p:cNvSpPr>
              <p:nvPr/>
            </p:nvSpPr>
            <p:spPr bwMode="auto">
              <a:xfrm>
                <a:off x="6233824" y="379125"/>
                <a:ext cx="138113" cy="138113"/>
              </a:xfrm>
              <a:custGeom>
                <a:avLst/>
                <a:gdLst>
                  <a:gd name="T0" fmla="*/ 4 w 36"/>
                  <a:gd name="T1" fmla="*/ 36 h 36"/>
                  <a:gd name="T2" fmla="*/ 32 w 36"/>
                  <a:gd name="T3" fmla="*/ 36 h 36"/>
                  <a:gd name="T4" fmla="*/ 36 w 36"/>
                  <a:gd name="T5" fmla="*/ 32 h 36"/>
                  <a:gd name="T6" fmla="*/ 36 w 36"/>
                  <a:gd name="T7" fmla="*/ 4 h 36"/>
                  <a:gd name="T8" fmla="*/ 32 w 36"/>
                  <a:gd name="T9" fmla="*/ 0 h 36"/>
                  <a:gd name="T10" fmla="*/ 4 w 36"/>
                  <a:gd name="T11" fmla="*/ 0 h 36"/>
                  <a:gd name="T12" fmla="*/ 0 w 36"/>
                  <a:gd name="T13" fmla="*/ 4 h 36"/>
                  <a:gd name="T14" fmla="*/ 0 w 36"/>
                  <a:gd name="T15" fmla="*/ 32 h 36"/>
                  <a:gd name="T16" fmla="*/ 4 w 36"/>
                  <a:gd name="T17" fmla="*/ 36 h 36"/>
                  <a:gd name="T18" fmla="*/ 8 w 36"/>
                  <a:gd name="T19" fmla="*/ 8 h 36"/>
                  <a:gd name="T20" fmla="*/ 28 w 36"/>
                  <a:gd name="T21" fmla="*/ 8 h 36"/>
                  <a:gd name="T22" fmla="*/ 28 w 36"/>
                  <a:gd name="T23" fmla="*/ 28 h 36"/>
                  <a:gd name="T24" fmla="*/ 8 w 36"/>
                  <a:gd name="T25" fmla="*/ 28 h 36"/>
                  <a:gd name="T26" fmla="*/ 8 w 36"/>
                  <a:gd name="T27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6">
                    <a:moveTo>
                      <a:pt x="4" y="36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4" y="36"/>
                      <a:pt x="36" y="34"/>
                      <a:pt x="36" y="3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8" y="28"/>
                      <a:pt x="8" y="28"/>
                      <a:pt x="8" y="2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1617617" y="3638693"/>
            <a:ext cx="1270392" cy="949281"/>
            <a:chOff x="1254572" y="3400551"/>
            <a:chExt cx="1270392" cy="949281"/>
          </a:xfrm>
        </p:grpSpPr>
        <p:sp>
          <p:nvSpPr>
            <p:cNvPr id="67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776697" y="1229116"/>
            <a:ext cx="1270392" cy="949281"/>
            <a:chOff x="1254572" y="3400551"/>
            <a:chExt cx="1270392" cy="949281"/>
          </a:xfrm>
        </p:grpSpPr>
        <p:sp>
          <p:nvSpPr>
            <p:cNvPr id="70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935777" y="3638693"/>
            <a:ext cx="1270392" cy="949281"/>
            <a:chOff x="1254572" y="3400551"/>
            <a:chExt cx="1270392" cy="949281"/>
          </a:xfrm>
        </p:grpSpPr>
        <p:sp>
          <p:nvSpPr>
            <p:cNvPr id="73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94857" y="1229116"/>
            <a:ext cx="1270392" cy="949281"/>
            <a:chOff x="1254572" y="3400551"/>
            <a:chExt cx="1270392" cy="949281"/>
          </a:xfrm>
        </p:grpSpPr>
        <p:sp>
          <p:nvSpPr>
            <p:cNvPr id="76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253936" y="3638693"/>
            <a:ext cx="1270392" cy="949281"/>
            <a:chOff x="1254572" y="3400551"/>
            <a:chExt cx="1270392" cy="949281"/>
          </a:xfrm>
        </p:grpSpPr>
        <p:sp>
          <p:nvSpPr>
            <p:cNvPr id="79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0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5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5149144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898697" y="1995686"/>
            <a:ext cx="4897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谢谢你的</a:t>
            </a:r>
            <a:r>
              <a:rPr lang="zh-CN" altLang="en-US" sz="4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观看与支持</a:t>
            </a:r>
            <a:endParaRPr lang="zh-CN" altLang="en-US" sz="4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6" name="TextBox 7"/>
          <p:cNvSpPr>
            <a:spLocks noChangeArrowheads="1"/>
          </p:cNvSpPr>
          <p:nvPr/>
        </p:nvSpPr>
        <p:spPr bwMode="auto">
          <a:xfrm>
            <a:off x="827584" y="2676923"/>
            <a:ext cx="51845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>
                <a:solidFill>
                  <a:srgbClr val="2929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工作报告   年终总结    公司简介   品牌推广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2498068" y="1359808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2929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4400" dirty="0">
              <a:solidFill>
                <a:srgbClr val="2929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551">
            <a:off x="5577518" y="2863974"/>
            <a:ext cx="3456384" cy="24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"/>
                            </p:stCondLst>
                            <p:childTnLst>
                              <p:par>
                                <p:cTn id="2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41799" y="1225425"/>
            <a:ext cx="6179895" cy="2987339"/>
            <a:chOff x="1541799" y="951518"/>
            <a:chExt cx="6179895" cy="2987339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541799" y="951518"/>
              <a:ext cx="5457739" cy="2421044"/>
            </a:xfrm>
            <a:custGeom>
              <a:avLst/>
              <a:gdLst>
                <a:gd name="T0" fmla="*/ 0 w 4202"/>
                <a:gd name="T1" fmla="*/ 1864 h 1864"/>
                <a:gd name="T2" fmla="*/ 0 w 4202"/>
                <a:gd name="T3" fmla="*/ 0 h 1864"/>
                <a:gd name="T4" fmla="*/ 4202 w 4202"/>
                <a:gd name="T5" fmla="*/ 0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2" h="1864">
                  <a:moveTo>
                    <a:pt x="0" y="1864"/>
                  </a:moveTo>
                  <a:lnTo>
                    <a:pt x="0" y="0"/>
                  </a:lnTo>
                  <a:lnTo>
                    <a:pt x="4202" y="0"/>
                  </a:lnTo>
                </a:path>
              </a:pathLst>
            </a:custGeom>
            <a:noFill/>
            <a:ln w="6350">
              <a:solidFill>
                <a:srgbClr val="77777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2074324" y="1250252"/>
              <a:ext cx="5647370" cy="2688605"/>
            </a:xfrm>
            <a:custGeom>
              <a:avLst/>
              <a:gdLst>
                <a:gd name="T0" fmla="*/ 4348 w 4348"/>
                <a:gd name="T1" fmla="*/ 0 h 2070"/>
                <a:gd name="T2" fmla="*/ 4348 w 4348"/>
                <a:gd name="T3" fmla="*/ 2070 h 2070"/>
                <a:gd name="T4" fmla="*/ 0 w 4348"/>
                <a:gd name="T5" fmla="*/ 2070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48" h="2070">
                  <a:moveTo>
                    <a:pt x="4348" y="0"/>
                  </a:moveTo>
                  <a:lnTo>
                    <a:pt x="4348" y="2070"/>
                  </a:lnTo>
                  <a:lnTo>
                    <a:pt x="0" y="2070"/>
                  </a:lnTo>
                </a:path>
              </a:pathLst>
            </a:custGeom>
            <a:noFill/>
            <a:ln w="6350">
              <a:solidFill>
                <a:srgbClr val="77777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145297" y="429727"/>
            <a:ext cx="2853407" cy="646331"/>
            <a:chOff x="3192924" y="284813"/>
            <a:chExt cx="2853407" cy="646331"/>
          </a:xfrm>
        </p:grpSpPr>
        <p:sp>
          <p:nvSpPr>
            <p:cNvPr id="65" name="TextBox 8"/>
            <p:cNvSpPr txBox="1"/>
            <p:nvPr/>
          </p:nvSpPr>
          <p:spPr>
            <a:xfrm>
              <a:off x="3192924" y="317086"/>
              <a:ext cx="11272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 言</a:t>
              </a:r>
            </a:p>
          </p:txBody>
        </p:sp>
        <p:sp>
          <p:nvSpPr>
            <p:cNvPr id="66" name="TextBox 9"/>
            <p:cNvSpPr txBox="1"/>
            <p:nvPr/>
          </p:nvSpPr>
          <p:spPr>
            <a:xfrm>
              <a:off x="4245838" y="284813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PREFACE</a:t>
              </a:r>
              <a:endPara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7" name="TextBox 5"/>
          <p:cNvSpPr txBox="1"/>
          <p:nvPr/>
        </p:nvSpPr>
        <p:spPr>
          <a:xfrm>
            <a:off x="2063932" y="1596081"/>
            <a:ext cx="5016136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回顾这一年的工作，在取得成绩的同时，我们也找到了工作中的不足和问题，主要反映于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的风格、定型还有待进一步探索，尤其是网上的公司产品库充分体现我们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和我们这个平台能为客户提供良好的商机和快捷方便的信息、导航的功能发挥。展望新的一年，我们将继续努力，力争各项工作更上一个新台阶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551">
            <a:off x="951355" y="3605796"/>
            <a:ext cx="1692628" cy="1175818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551">
            <a:off x="6731112" y="710067"/>
            <a:ext cx="1692628" cy="11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7" dur="1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98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6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7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/>
          <p:bldP spid="6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7" dur="1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698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/>
          <p:bldP spid="67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45"/>
          <p:cNvSpPr/>
          <p:nvPr/>
        </p:nvSpPr>
        <p:spPr>
          <a:xfrm>
            <a:off x="1115616" y="2067694"/>
            <a:ext cx="2585304" cy="25853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141144" y="3890572"/>
            <a:ext cx="920982" cy="92098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2325661" y="4261963"/>
            <a:ext cx="675716" cy="675716"/>
          </a:xfrm>
          <a:prstGeom prst="ellipse">
            <a:avLst/>
          </a:prstGeom>
          <a:solidFill>
            <a:schemeClr val="accent2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3124856" y="3948224"/>
            <a:ext cx="481789" cy="481789"/>
          </a:xfrm>
          <a:prstGeom prst="ellipse">
            <a:avLst/>
          </a:prstGeom>
          <a:solidFill>
            <a:srgbClr val="4F81BD">
              <a:alpha val="50196"/>
            </a:srgb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5"/>
          <p:cNvSpPr txBox="1"/>
          <p:nvPr/>
        </p:nvSpPr>
        <p:spPr>
          <a:xfrm>
            <a:off x="3995936" y="29238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过度页会议主题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4044062" y="3347526"/>
            <a:ext cx="3217809" cy="520368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1861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 animBg="1"/>
      <p:bldP spid="249" grpId="0" animBg="1"/>
      <p:bldP spid="253" grpId="0"/>
      <p:bldP spid="2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65820" y="1707654"/>
            <a:ext cx="1662839" cy="733765"/>
          </a:xfrm>
          <a:custGeom>
            <a:avLst/>
            <a:gdLst>
              <a:gd name="T0" fmla="*/ 88 w 1226"/>
              <a:gd name="T1" fmla="*/ 515 h 541"/>
              <a:gd name="T2" fmla="*/ 71 w 1226"/>
              <a:gd name="T3" fmla="*/ 535 h 541"/>
              <a:gd name="T4" fmla="*/ 45 w 1226"/>
              <a:gd name="T5" fmla="*/ 541 h 541"/>
              <a:gd name="T6" fmla="*/ 27 w 1226"/>
              <a:gd name="T7" fmla="*/ 537 h 541"/>
              <a:gd name="T8" fmla="*/ 7 w 1226"/>
              <a:gd name="T9" fmla="*/ 520 h 541"/>
              <a:gd name="T10" fmla="*/ 0 w 1226"/>
              <a:gd name="T11" fmla="*/ 495 h 541"/>
              <a:gd name="T12" fmla="*/ 8 w 1226"/>
              <a:gd name="T13" fmla="*/ 459 h 541"/>
              <a:gd name="T14" fmla="*/ 34 w 1226"/>
              <a:gd name="T15" fmla="*/ 383 h 541"/>
              <a:gd name="T16" fmla="*/ 70 w 1226"/>
              <a:gd name="T17" fmla="*/ 312 h 541"/>
              <a:gd name="T18" fmla="*/ 114 w 1226"/>
              <a:gd name="T19" fmla="*/ 247 h 541"/>
              <a:gd name="T20" fmla="*/ 165 w 1226"/>
              <a:gd name="T21" fmla="*/ 188 h 541"/>
              <a:gd name="T22" fmla="*/ 223 w 1226"/>
              <a:gd name="T23" fmla="*/ 136 h 541"/>
              <a:gd name="T24" fmla="*/ 264 w 1226"/>
              <a:gd name="T25" fmla="*/ 105 h 541"/>
              <a:gd name="T26" fmla="*/ 332 w 1226"/>
              <a:gd name="T27" fmla="*/ 66 h 541"/>
              <a:gd name="T28" fmla="*/ 403 w 1226"/>
              <a:gd name="T29" fmla="*/ 36 h 541"/>
              <a:gd name="T30" fmla="*/ 478 w 1226"/>
              <a:gd name="T31" fmla="*/ 14 h 541"/>
              <a:gd name="T32" fmla="*/ 559 w 1226"/>
              <a:gd name="T33" fmla="*/ 2 h 541"/>
              <a:gd name="T34" fmla="*/ 613 w 1226"/>
              <a:gd name="T35" fmla="*/ 0 h 541"/>
              <a:gd name="T36" fmla="*/ 695 w 1226"/>
              <a:gd name="T37" fmla="*/ 5 h 541"/>
              <a:gd name="T38" fmla="*/ 773 w 1226"/>
              <a:gd name="T39" fmla="*/ 20 h 541"/>
              <a:gd name="T40" fmla="*/ 848 w 1226"/>
              <a:gd name="T41" fmla="*/ 45 h 541"/>
              <a:gd name="T42" fmla="*/ 918 w 1226"/>
              <a:gd name="T43" fmla="*/ 78 h 541"/>
              <a:gd name="T44" fmla="*/ 983 w 1226"/>
              <a:gd name="T45" fmla="*/ 121 h 541"/>
              <a:gd name="T46" fmla="*/ 1023 w 1226"/>
              <a:gd name="T47" fmla="*/ 153 h 541"/>
              <a:gd name="T48" fmla="*/ 1079 w 1226"/>
              <a:gd name="T49" fmla="*/ 207 h 541"/>
              <a:gd name="T50" fmla="*/ 1129 w 1226"/>
              <a:gd name="T51" fmla="*/ 269 h 541"/>
              <a:gd name="T52" fmla="*/ 1169 w 1226"/>
              <a:gd name="T53" fmla="*/ 336 h 541"/>
              <a:gd name="T54" fmla="*/ 1201 w 1226"/>
              <a:gd name="T55" fmla="*/ 408 h 541"/>
              <a:gd name="T56" fmla="*/ 1224 w 1226"/>
              <a:gd name="T57" fmla="*/ 485 h 541"/>
              <a:gd name="T58" fmla="*/ 1224 w 1226"/>
              <a:gd name="T59" fmla="*/ 504 h 541"/>
              <a:gd name="T60" fmla="*/ 1214 w 1226"/>
              <a:gd name="T61" fmla="*/ 527 h 541"/>
              <a:gd name="T62" fmla="*/ 1190 w 1226"/>
              <a:gd name="T63" fmla="*/ 541 h 541"/>
              <a:gd name="T64" fmla="*/ 1172 w 1226"/>
              <a:gd name="T65" fmla="*/ 541 h 541"/>
              <a:gd name="T66" fmla="*/ 1149 w 1226"/>
              <a:gd name="T67" fmla="*/ 529 h 541"/>
              <a:gd name="T68" fmla="*/ 1136 w 1226"/>
              <a:gd name="T69" fmla="*/ 506 h 541"/>
              <a:gd name="T70" fmla="*/ 1123 w 1226"/>
              <a:gd name="T71" fmla="*/ 462 h 541"/>
              <a:gd name="T72" fmla="*/ 1098 w 1226"/>
              <a:gd name="T73" fmla="*/ 399 h 541"/>
              <a:gd name="T74" fmla="*/ 1066 w 1226"/>
              <a:gd name="T75" fmla="*/ 340 h 541"/>
              <a:gd name="T76" fmla="*/ 1026 w 1226"/>
              <a:gd name="T77" fmla="*/ 285 h 541"/>
              <a:gd name="T78" fmla="*/ 981 w 1226"/>
              <a:gd name="T79" fmla="*/ 237 h 541"/>
              <a:gd name="T80" fmla="*/ 946 w 1226"/>
              <a:gd name="T81" fmla="*/ 207 h 541"/>
              <a:gd name="T82" fmla="*/ 892 w 1226"/>
              <a:gd name="T83" fmla="*/ 169 h 541"/>
              <a:gd name="T84" fmla="*/ 834 w 1226"/>
              <a:gd name="T85" fmla="*/ 138 h 541"/>
              <a:gd name="T86" fmla="*/ 771 w 1226"/>
              <a:gd name="T87" fmla="*/ 115 h 541"/>
              <a:gd name="T88" fmla="*/ 706 w 1226"/>
              <a:gd name="T89" fmla="*/ 99 h 541"/>
              <a:gd name="T90" fmla="*/ 637 w 1226"/>
              <a:gd name="T91" fmla="*/ 92 h 541"/>
              <a:gd name="T92" fmla="*/ 590 w 1226"/>
              <a:gd name="T93" fmla="*/ 92 h 541"/>
              <a:gd name="T94" fmla="*/ 521 w 1226"/>
              <a:gd name="T95" fmla="*/ 99 h 541"/>
              <a:gd name="T96" fmla="*/ 455 w 1226"/>
              <a:gd name="T97" fmla="*/ 115 h 541"/>
              <a:gd name="T98" fmla="*/ 392 w 1226"/>
              <a:gd name="T99" fmla="*/ 138 h 541"/>
              <a:gd name="T100" fmla="*/ 334 w 1226"/>
              <a:gd name="T101" fmla="*/ 169 h 541"/>
              <a:gd name="T102" fmla="*/ 279 w 1226"/>
              <a:gd name="T103" fmla="*/ 207 h 541"/>
              <a:gd name="T104" fmla="*/ 246 w 1226"/>
              <a:gd name="T105" fmla="*/ 237 h 541"/>
              <a:gd name="T106" fmla="*/ 200 w 1226"/>
              <a:gd name="T107" fmla="*/ 285 h 541"/>
              <a:gd name="T108" fmla="*/ 161 w 1226"/>
              <a:gd name="T109" fmla="*/ 340 h 541"/>
              <a:gd name="T110" fmla="*/ 128 w 1226"/>
              <a:gd name="T111" fmla="*/ 399 h 541"/>
              <a:gd name="T112" fmla="*/ 103 w 1226"/>
              <a:gd name="T113" fmla="*/ 462 h 541"/>
              <a:gd name="T114" fmla="*/ 91 w 1226"/>
              <a:gd name="T115" fmla="*/ 50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6" h="541">
                <a:moveTo>
                  <a:pt x="91" y="506"/>
                </a:moveTo>
                <a:lnTo>
                  <a:pt x="91" y="506"/>
                </a:lnTo>
                <a:lnTo>
                  <a:pt x="88" y="515"/>
                </a:lnTo>
                <a:lnTo>
                  <a:pt x="83" y="522"/>
                </a:lnTo>
                <a:lnTo>
                  <a:pt x="77" y="529"/>
                </a:lnTo>
                <a:lnTo>
                  <a:pt x="71" y="535"/>
                </a:lnTo>
                <a:lnTo>
                  <a:pt x="63" y="538"/>
                </a:lnTo>
                <a:lnTo>
                  <a:pt x="54" y="541"/>
                </a:lnTo>
                <a:lnTo>
                  <a:pt x="45" y="541"/>
                </a:lnTo>
                <a:lnTo>
                  <a:pt x="36" y="541"/>
                </a:lnTo>
                <a:lnTo>
                  <a:pt x="36" y="541"/>
                </a:lnTo>
                <a:lnTo>
                  <a:pt x="27" y="537"/>
                </a:lnTo>
                <a:lnTo>
                  <a:pt x="19" y="533"/>
                </a:lnTo>
                <a:lnTo>
                  <a:pt x="13" y="527"/>
                </a:lnTo>
                <a:lnTo>
                  <a:pt x="7" y="520"/>
                </a:lnTo>
                <a:lnTo>
                  <a:pt x="4" y="512"/>
                </a:lnTo>
                <a:lnTo>
                  <a:pt x="1" y="504"/>
                </a:lnTo>
                <a:lnTo>
                  <a:pt x="0" y="495"/>
                </a:lnTo>
                <a:lnTo>
                  <a:pt x="1" y="485"/>
                </a:lnTo>
                <a:lnTo>
                  <a:pt x="1" y="485"/>
                </a:lnTo>
                <a:lnTo>
                  <a:pt x="8" y="459"/>
                </a:lnTo>
                <a:lnTo>
                  <a:pt x="17" y="434"/>
                </a:lnTo>
                <a:lnTo>
                  <a:pt x="25" y="408"/>
                </a:lnTo>
                <a:lnTo>
                  <a:pt x="34" y="383"/>
                </a:lnTo>
                <a:lnTo>
                  <a:pt x="45" y="360"/>
                </a:lnTo>
                <a:lnTo>
                  <a:pt x="57" y="336"/>
                </a:lnTo>
                <a:lnTo>
                  <a:pt x="70" y="312"/>
                </a:lnTo>
                <a:lnTo>
                  <a:pt x="84" y="290"/>
                </a:lnTo>
                <a:lnTo>
                  <a:pt x="98" y="269"/>
                </a:lnTo>
                <a:lnTo>
                  <a:pt x="114" y="247"/>
                </a:lnTo>
                <a:lnTo>
                  <a:pt x="130" y="227"/>
                </a:lnTo>
                <a:lnTo>
                  <a:pt x="147" y="207"/>
                </a:lnTo>
                <a:lnTo>
                  <a:pt x="165" y="188"/>
                </a:lnTo>
                <a:lnTo>
                  <a:pt x="184" y="170"/>
                </a:lnTo>
                <a:lnTo>
                  <a:pt x="203" y="153"/>
                </a:lnTo>
                <a:lnTo>
                  <a:pt x="223" y="136"/>
                </a:lnTo>
                <a:lnTo>
                  <a:pt x="223" y="136"/>
                </a:lnTo>
                <a:lnTo>
                  <a:pt x="244" y="121"/>
                </a:lnTo>
                <a:lnTo>
                  <a:pt x="264" y="105"/>
                </a:lnTo>
                <a:lnTo>
                  <a:pt x="287" y="91"/>
                </a:lnTo>
                <a:lnTo>
                  <a:pt x="308" y="78"/>
                </a:lnTo>
                <a:lnTo>
                  <a:pt x="332" y="66"/>
                </a:lnTo>
                <a:lnTo>
                  <a:pt x="355" y="56"/>
                </a:lnTo>
                <a:lnTo>
                  <a:pt x="379" y="45"/>
                </a:lnTo>
                <a:lnTo>
                  <a:pt x="403" y="36"/>
                </a:lnTo>
                <a:lnTo>
                  <a:pt x="428" y="27"/>
                </a:lnTo>
                <a:lnTo>
                  <a:pt x="454" y="20"/>
                </a:lnTo>
                <a:lnTo>
                  <a:pt x="478" y="14"/>
                </a:lnTo>
                <a:lnTo>
                  <a:pt x="504" y="9"/>
                </a:lnTo>
                <a:lnTo>
                  <a:pt x="532" y="5"/>
                </a:lnTo>
                <a:lnTo>
                  <a:pt x="559" y="2"/>
                </a:lnTo>
                <a:lnTo>
                  <a:pt x="585" y="0"/>
                </a:lnTo>
                <a:lnTo>
                  <a:pt x="613" y="0"/>
                </a:lnTo>
                <a:lnTo>
                  <a:pt x="613" y="0"/>
                </a:lnTo>
                <a:lnTo>
                  <a:pt x="641" y="0"/>
                </a:lnTo>
                <a:lnTo>
                  <a:pt x="668" y="2"/>
                </a:lnTo>
                <a:lnTo>
                  <a:pt x="695" y="5"/>
                </a:lnTo>
                <a:lnTo>
                  <a:pt x="721" y="9"/>
                </a:lnTo>
                <a:lnTo>
                  <a:pt x="747" y="14"/>
                </a:lnTo>
                <a:lnTo>
                  <a:pt x="773" y="20"/>
                </a:lnTo>
                <a:lnTo>
                  <a:pt x="798" y="27"/>
                </a:lnTo>
                <a:lnTo>
                  <a:pt x="823" y="36"/>
                </a:lnTo>
                <a:lnTo>
                  <a:pt x="848" y="45"/>
                </a:lnTo>
                <a:lnTo>
                  <a:pt x="872" y="56"/>
                </a:lnTo>
                <a:lnTo>
                  <a:pt x="895" y="66"/>
                </a:lnTo>
                <a:lnTo>
                  <a:pt x="918" y="78"/>
                </a:lnTo>
                <a:lnTo>
                  <a:pt x="940" y="91"/>
                </a:lnTo>
                <a:lnTo>
                  <a:pt x="962" y="105"/>
                </a:lnTo>
                <a:lnTo>
                  <a:pt x="983" y="121"/>
                </a:lnTo>
                <a:lnTo>
                  <a:pt x="1003" y="136"/>
                </a:lnTo>
                <a:lnTo>
                  <a:pt x="1003" y="136"/>
                </a:lnTo>
                <a:lnTo>
                  <a:pt x="1023" y="153"/>
                </a:lnTo>
                <a:lnTo>
                  <a:pt x="1042" y="170"/>
                </a:lnTo>
                <a:lnTo>
                  <a:pt x="1061" y="188"/>
                </a:lnTo>
                <a:lnTo>
                  <a:pt x="1079" y="207"/>
                </a:lnTo>
                <a:lnTo>
                  <a:pt x="1097" y="227"/>
                </a:lnTo>
                <a:lnTo>
                  <a:pt x="1112" y="247"/>
                </a:lnTo>
                <a:lnTo>
                  <a:pt x="1129" y="269"/>
                </a:lnTo>
                <a:lnTo>
                  <a:pt x="1143" y="290"/>
                </a:lnTo>
                <a:lnTo>
                  <a:pt x="1156" y="312"/>
                </a:lnTo>
                <a:lnTo>
                  <a:pt x="1169" y="336"/>
                </a:lnTo>
                <a:lnTo>
                  <a:pt x="1181" y="360"/>
                </a:lnTo>
                <a:lnTo>
                  <a:pt x="1191" y="383"/>
                </a:lnTo>
                <a:lnTo>
                  <a:pt x="1201" y="408"/>
                </a:lnTo>
                <a:lnTo>
                  <a:pt x="1210" y="434"/>
                </a:lnTo>
                <a:lnTo>
                  <a:pt x="1217" y="459"/>
                </a:lnTo>
                <a:lnTo>
                  <a:pt x="1224" y="485"/>
                </a:lnTo>
                <a:lnTo>
                  <a:pt x="1224" y="485"/>
                </a:lnTo>
                <a:lnTo>
                  <a:pt x="1226" y="495"/>
                </a:lnTo>
                <a:lnTo>
                  <a:pt x="1224" y="504"/>
                </a:lnTo>
                <a:lnTo>
                  <a:pt x="1222" y="512"/>
                </a:lnTo>
                <a:lnTo>
                  <a:pt x="1219" y="520"/>
                </a:lnTo>
                <a:lnTo>
                  <a:pt x="1214" y="527"/>
                </a:lnTo>
                <a:lnTo>
                  <a:pt x="1207" y="533"/>
                </a:lnTo>
                <a:lnTo>
                  <a:pt x="1198" y="537"/>
                </a:lnTo>
                <a:lnTo>
                  <a:pt x="1190" y="541"/>
                </a:lnTo>
                <a:lnTo>
                  <a:pt x="1190" y="541"/>
                </a:lnTo>
                <a:lnTo>
                  <a:pt x="1181" y="541"/>
                </a:lnTo>
                <a:lnTo>
                  <a:pt x="1172" y="541"/>
                </a:lnTo>
                <a:lnTo>
                  <a:pt x="1163" y="538"/>
                </a:lnTo>
                <a:lnTo>
                  <a:pt x="1156" y="535"/>
                </a:lnTo>
                <a:lnTo>
                  <a:pt x="1149" y="529"/>
                </a:lnTo>
                <a:lnTo>
                  <a:pt x="1143" y="522"/>
                </a:lnTo>
                <a:lnTo>
                  <a:pt x="1138" y="515"/>
                </a:lnTo>
                <a:lnTo>
                  <a:pt x="1136" y="506"/>
                </a:lnTo>
                <a:lnTo>
                  <a:pt x="1136" y="506"/>
                </a:lnTo>
                <a:lnTo>
                  <a:pt x="1130" y="484"/>
                </a:lnTo>
                <a:lnTo>
                  <a:pt x="1123" y="462"/>
                </a:lnTo>
                <a:lnTo>
                  <a:pt x="1116" y="440"/>
                </a:lnTo>
                <a:lnTo>
                  <a:pt x="1107" y="419"/>
                </a:lnTo>
                <a:lnTo>
                  <a:pt x="1098" y="399"/>
                </a:lnTo>
                <a:lnTo>
                  <a:pt x="1088" y="379"/>
                </a:lnTo>
                <a:lnTo>
                  <a:pt x="1078" y="359"/>
                </a:lnTo>
                <a:lnTo>
                  <a:pt x="1066" y="340"/>
                </a:lnTo>
                <a:lnTo>
                  <a:pt x="1053" y="321"/>
                </a:lnTo>
                <a:lnTo>
                  <a:pt x="1040" y="303"/>
                </a:lnTo>
                <a:lnTo>
                  <a:pt x="1026" y="285"/>
                </a:lnTo>
                <a:lnTo>
                  <a:pt x="1011" y="269"/>
                </a:lnTo>
                <a:lnTo>
                  <a:pt x="996" y="252"/>
                </a:lnTo>
                <a:lnTo>
                  <a:pt x="981" y="237"/>
                </a:lnTo>
                <a:lnTo>
                  <a:pt x="964" y="221"/>
                </a:lnTo>
                <a:lnTo>
                  <a:pt x="946" y="207"/>
                </a:lnTo>
                <a:lnTo>
                  <a:pt x="946" y="207"/>
                </a:lnTo>
                <a:lnTo>
                  <a:pt x="928" y="194"/>
                </a:lnTo>
                <a:lnTo>
                  <a:pt x="911" y="181"/>
                </a:lnTo>
                <a:lnTo>
                  <a:pt x="892" y="169"/>
                </a:lnTo>
                <a:lnTo>
                  <a:pt x="873" y="159"/>
                </a:lnTo>
                <a:lnTo>
                  <a:pt x="854" y="148"/>
                </a:lnTo>
                <a:lnTo>
                  <a:pt x="834" y="138"/>
                </a:lnTo>
                <a:lnTo>
                  <a:pt x="814" y="130"/>
                </a:lnTo>
                <a:lnTo>
                  <a:pt x="792" y="122"/>
                </a:lnTo>
                <a:lnTo>
                  <a:pt x="771" y="115"/>
                </a:lnTo>
                <a:lnTo>
                  <a:pt x="750" y="109"/>
                </a:lnTo>
                <a:lnTo>
                  <a:pt x="728" y="104"/>
                </a:lnTo>
                <a:lnTo>
                  <a:pt x="706" y="99"/>
                </a:lnTo>
                <a:lnTo>
                  <a:pt x="683" y="96"/>
                </a:lnTo>
                <a:lnTo>
                  <a:pt x="660" y="93"/>
                </a:lnTo>
                <a:lnTo>
                  <a:pt x="637" y="92"/>
                </a:lnTo>
                <a:lnTo>
                  <a:pt x="613" y="91"/>
                </a:lnTo>
                <a:lnTo>
                  <a:pt x="613" y="91"/>
                </a:lnTo>
                <a:lnTo>
                  <a:pt x="590" y="92"/>
                </a:lnTo>
                <a:lnTo>
                  <a:pt x="566" y="93"/>
                </a:lnTo>
                <a:lnTo>
                  <a:pt x="544" y="96"/>
                </a:lnTo>
                <a:lnTo>
                  <a:pt x="521" y="99"/>
                </a:lnTo>
                <a:lnTo>
                  <a:pt x="499" y="104"/>
                </a:lnTo>
                <a:lnTo>
                  <a:pt x="476" y="109"/>
                </a:lnTo>
                <a:lnTo>
                  <a:pt x="455" y="115"/>
                </a:lnTo>
                <a:lnTo>
                  <a:pt x="433" y="122"/>
                </a:lnTo>
                <a:lnTo>
                  <a:pt x="412" y="130"/>
                </a:lnTo>
                <a:lnTo>
                  <a:pt x="392" y="138"/>
                </a:lnTo>
                <a:lnTo>
                  <a:pt x="372" y="148"/>
                </a:lnTo>
                <a:lnTo>
                  <a:pt x="353" y="159"/>
                </a:lnTo>
                <a:lnTo>
                  <a:pt x="334" y="169"/>
                </a:lnTo>
                <a:lnTo>
                  <a:pt x="315" y="181"/>
                </a:lnTo>
                <a:lnTo>
                  <a:pt x="297" y="194"/>
                </a:lnTo>
                <a:lnTo>
                  <a:pt x="279" y="207"/>
                </a:lnTo>
                <a:lnTo>
                  <a:pt x="279" y="207"/>
                </a:lnTo>
                <a:lnTo>
                  <a:pt x="263" y="221"/>
                </a:lnTo>
                <a:lnTo>
                  <a:pt x="246" y="237"/>
                </a:lnTo>
                <a:lnTo>
                  <a:pt x="230" y="252"/>
                </a:lnTo>
                <a:lnTo>
                  <a:pt x="214" y="269"/>
                </a:lnTo>
                <a:lnTo>
                  <a:pt x="200" y="285"/>
                </a:lnTo>
                <a:lnTo>
                  <a:pt x="186" y="303"/>
                </a:lnTo>
                <a:lnTo>
                  <a:pt x="173" y="321"/>
                </a:lnTo>
                <a:lnTo>
                  <a:pt x="161" y="340"/>
                </a:lnTo>
                <a:lnTo>
                  <a:pt x="149" y="359"/>
                </a:lnTo>
                <a:lnTo>
                  <a:pt x="139" y="379"/>
                </a:lnTo>
                <a:lnTo>
                  <a:pt x="128" y="399"/>
                </a:lnTo>
                <a:lnTo>
                  <a:pt x="118" y="419"/>
                </a:lnTo>
                <a:lnTo>
                  <a:pt x="110" y="440"/>
                </a:lnTo>
                <a:lnTo>
                  <a:pt x="103" y="462"/>
                </a:lnTo>
                <a:lnTo>
                  <a:pt x="96" y="484"/>
                </a:lnTo>
                <a:lnTo>
                  <a:pt x="91" y="506"/>
                </a:lnTo>
                <a:lnTo>
                  <a:pt x="91" y="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2203878" y="1707654"/>
            <a:ext cx="1661483" cy="733765"/>
          </a:xfrm>
          <a:custGeom>
            <a:avLst/>
            <a:gdLst>
              <a:gd name="T0" fmla="*/ 1225 w 1225"/>
              <a:gd name="T1" fmla="*/ 495 h 541"/>
              <a:gd name="T2" fmla="*/ 1218 w 1225"/>
              <a:gd name="T3" fmla="*/ 520 h 541"/>
              <a:gd name="T4" fmla="*/ 1199 w 1225"/>
              <a:gd name="T5" fmla="*/ 537 h 541"/>
              <a:gd name="T6" fmla="*/ 1181 w 1225"/>
              <a:gd name="T7" fmla="*/ 541 h 541"/>
              <a:gd name="T8" fmla="*/ 1155 w 1225"/>
              <a:gd name="T9" fmla="*/ 535 h 541"/>
              <a:gd name="T10" fmla="*/ 1139 w 1225"/>
              <a:gd name="T11" fmla="*/ 515 h 541"/>
              <a:gd name="T12" fmla="*/ 1129 w 1225"/>
              <a:gd name="T13" fmla="*/ 484 h 541"/>
              <a:gd name="T14" fmla="*/ 1107 w 1225"/>
              <a:gd name="T15" fmla="*/ 419 h 541"/>
              <a:gd name="T16" fmla="*/ 1077 w 1225"/>
              <a:gd name="T17" fmla="*/ 359 h 541"/>
              <a:gd name="T18" fmla="*/ 1039 w 1225"/>
              <a:gd name="T19" fmla="*/ 303 h 541"/>
              <a:gd name="T20" fmla="*/ 995 w 1225"/>
              <a:gd name="T21" fmla="*/ 252 h 541"/>
              <a:gd name="T22" fmla="*/ 945 w 1225"/>
              <a:gd name="T23" fmla="*/ 207 h 541"/>
              <a:gd name="T24" fmla="*/ 910 w 1225"/>
              <a:gd name="T25" fmla="*/ 181 h 541"/>
              <a:gd name="T26" fmla="*/ 853 w 1225"/>
              <a:gd name="T27" fmla="*/ 148 h 541"/>
              <a:gd name="T28" fmla="*/ 793 w 1225"/>
              <a:gd name="T29" fmla="*/ 122 h 541"/>
              <a:gd name="T30" fmla="*/ 728 w 1225"/>
              <a:gd name="T31" fmla="*/ 104 h 541"/>
              <a:gd name="T32" fmla="*/ 659 w 1225"/>
              <a:gd name="T33" fmla="*/ 93 h 541"/>
              <a:gd name="T34" fmla="*/ 613 w 1225"/>
              <a:gd name="T35" fmla="*/ 91 h 541"/>
              <a:gd name="T36" fmla="*/ 543 w 1225"/>
              <a:gd name="T37" fmla="*/ 96 h 541"/>
              <a:gd name="T38" fmla="*/ 477 w 1225"/>
              <a:gd name="T39" fmla="*/ 109 h 541"/>
              <a:gd name="T40" fmla="*/ 413 w 1225"/>
              <a:gd name="T41" fmla="*/ 130 h 541"/>
              <a:gd name="T42" fmla="*/ 352 w 1225"/>
              <a:gd name="T43" fmla="*/ 159 h 541"/>
              <a:gd name="T44" fmla="*/ 297 w 1225"/>
              <a:gd name="T45" fmla="*/ 194 h 541"/>
              <a:gd name="T46" fmla="*/ 262 w 1225"/>
              <a:gd name="T47" fmla="*/ 221 h 541"/>
              <a:gd name="T48" fmla="*/ 215 w 1225"/>
              <a:gd name="T49" fmla="*/ 269 h 541"/>
              <a:gd name="T50" fmla="*/ 173 w 1225"/>
              <a:gd name="T51" fmla="*/ 321 h 541"/>
              <a:gd name="T52" fmla="*/ 138 w 1225"/>
              <a:gd name="T53" fmla="*/ 379 h 541"/>
              <a:gd name="T54" fmla="*/ 111 w 1225"/>
              <a:gd name="T55" fmla="*/ 440 h 541"/>
              <a:gd name="T56" fmla="*/ 90 w 1225"/>
              <a:gd name="T57" fmla="*/ 506 h 541"/>
              <a:gd name="T58" fmla="*/ 83 w 1225"/>
              <a:gd name="T59" fmla="*/ 522 h 541"/>
              <a:gd name="T60" fmla="*/ 62 w 1225"/>
              <a:gd name="T61" fmla="*/ 538 h 541"/>
              <a:gd name="T62" fmla="*/ 36 w 1225"/>
              <a:gd name="T63" fmla="*/ 541 h 541"/>
              <a:gd name="T64" fmla="*/ 19 w 1225"/>
              <a:gd name="T65" fmla="*/ 533 h 541"/>
              <a:gd name="T66" fmla="*/ 3 w 1225"/>
              <a:gd name="T67" fmla="*/ 512 h 541"/>
              <a:gd name="T68" fmla="*/ 2 w 1225"/>
              <a:gd name="T69" fmla="*/ 485 h 541"/>
              <a:gd name="T70" fmla="*/ 16 w 1225"/>
              <a:gd name="T71" fmla="*/ 434 h 541"/>
              <a:gd name="T72" fmla="*/ 45 w 1225"/>
              <a:gd name="T73" fmla="*/ 360 h 541"/>
              <a:gd name="T74" fmla="*/ 83 w 1225"/>
              <a:gd name="T75" fmla="*/ 290 h 541"/>
              <a:gd name="T76" fmla="*/ 130 w 1225"/>
              <a:gd name="T77" fmla="*/ 227 h 541"/>
              <a:gd name="T78" fmla="*/ 183 w 1225"/>
              <a:gd name="T79" fmla="*/ 170 h 541"/>
              <a:gd name="T80" fmla="*/ 223 w 1225"/>
              <a:gd name="T81" fmla="*/ 136 h 541"/>
              <a:gd name="T82" fmla="*/ 286 w 1225"/>
              <a:gd name="T83" fmla="*/ 91 h 541"/>
              <a:gd name="T84" fmla="*/ 355 w 1225"/>
              <a:gd name="T85" fmla="*/ 56 h 541"/>
              <a:gd name="T86" fmla="*/ 428 w 1225"/>
              <a:gd name="T87" fmla="*/ 27 h 541"/>
              <a:gd name="T88" fmla="*/ 505 w 1225"/>
              <a:gd name="T89" fmla="*/ 9 h 541"/>
              <a:gd name="T90" fmla="*/ 585 w 1225"/>
              <a:gd name="T91" fmla="*/ 0 h 541"/>
              <a:gd name="T92" fmla="*/ 640 w 1225"/>
              <a:gd name="T93" fmla="*/ 0 h 541"/>
              <a:gd name="T94" fmla="*/ 720 w 1225"/>
              <a:gd name="T95" fmla="*/ 9 h 541"/>
              <a:gd name="T96" fmla="*/ 797 w 1225"/>
              <a:gd name="T97" fmla="*/ 27 h 541"/>
              <a:gd name="T98" fmla="*/ 871 w 1225"/>
              <a:gd name="T99" fmla="*/ 56 h 541"/>
              <a:gd name="T100" fmla="*/ 940 w 1225"/>
              <a:gd name="T101" fmla="*/ 91 h 541"/>
              <a:gd name="T102" fmla="*/ 1002 w 1225"/>
              <a:gd name="T103" fmla="*/ 136 h 541"/>
              <a:gd name="T104" fmla="*/ 1043 w 1225"/>
              <a:gd name="T105" fmla="*/ 170 h 541"/>
              <a:gd name="T106" fmla="*/ 1096 w 1225"/>
              <a:gd name="T107" fmla="*/ 227 h 541"/>
              <a:gd name="T108" fmla="*/ 1142 w 1225"/>
              <a:gd name="T109" fmla="*/ 290 h 541"/>
              <a:gd name="T110" fmla="*/ 1180 w 1225"/>
              <a:gd name="T111" fmla="*/ 360 h 541"/>
              <a:gd name="T112" fmla="*/ 1210 w 1225"/>
              <a:gd name="T113" fmla="*/ 434 h 541"/>
              <a:gd name="T114" fmla="*/ 1224 w 1225"/>
              <a:gd name="T115" fmla="*/ 485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5" h="541">
                <a:moveTo>
                  <a:pt x="1224" y="485"/>
                </a:moveTo>
                <a:lnTo>
                  <a:pt x="1224" y="485"/>
                </a:lnTo>
                <a:lnTo>
                  <a:pt x="1225" y="495"/>
                </a:lnTo>
                <a:lnTo>
                  <a:pt x="1225" y="504"/>
                </a:lnTo>
                <a:lnTo>
                  <a:pt x="1223" y="512"/>
                </a:lnTo>
                <a:lnTo>
                  <a:pt x="1218" y="520"/>
                </a:lnTo>
                <a:lnTo>
                  <a:pt x="1213" y="527"/>
                </a:lnTo>
                <a:lnTo>
                  <a:pt x="1206" y="533"/>
                </a:lnTo>
                <a:lnTo>
                  <a:pt x="1199" y="537"/>
                </a:lnTo>
                <a:lnTo>
                  <a:pt x="1189" y="541"/>
                </a:lnTo>
                <a:lnTo>
                  <a:pt x="1189" y="541"/>
                </a:lnTo>
                <a:lnTo>
                  <a:pt x="1181" y="541"/>
                </a:lnTo>
                <a:lnTo>
                  <a:pt x="1172" y="541"/>
                </a:lnTo>
                <a:lnTo>
                  <a:pt x="1163" y="538"/>
                </a:lnTo>
                <a:lnTo>
                  <a:pt x="1155" y="535"/>
                </a:lnTo>
                <a:lnTo>
                  <a:pt x="1148" y="529"/>
                </a:lnTo>
                <a:lnTo>
                  <a:pt x="1142" y="522"/>
                </a:lnTo>
                <a:lnTo>
                  <a:pt x="1139" y="515"/>
                </a:lnTo>
                <a:lnTo>
                  <a:pt x="1135" y="506"/>
                </a:lnTo>
                <a:lnTo>
                  <a:pt x="1135" y="506"/>
                </a:lnTo>
                <a:lnTo>
                  <a:pt x="1129" y="484"/>
                </a:lnTo>
                <a:lnTo>
                  <a:pt x="1123" y="462"/>
                </a:lnTo>
                <a:lnTo>
                  <a:pt x="1115" y="440"/>
                </a:lnTo>
                <a:lnTo>
                  <a:pt x="1107" y="419"/>
                </a:lnTo>
                <a:lnTo>
                  <a:pt x="1098" y="399"/>
                </a:lnTo>
                <a:lnTo>
                  <a:pt x="1088" y="379"/>
                </a:lnTo>
                <a:lnTo>
                  <a:pt x="1077" y="359"/>
                </a:lnTo>
                <a:lnTo>
                  <a:pt x="1065" y="340"/>
                </a:lnTo>
                <a:lnTo>
                  <a:pt x="1052" y="321"/>
                </a:lnTo>
                <a:lnTo>
                  <a:pt x="1039" y="303"/>
                </a:lnTo>
                <a:lnTo>
                  <a:pt x="1026" y="285"/>
                </a:lnTo>
                <a:lnTo>
                  <a:pt x="1011" y="269"/>
                </a:lnTo>
                <a:lnTo>
                  <a:pt x="995" y="252"/>
                </a:lnTo>
                <a:lnTo>
                  <a:pt x="980" y="237"/>
                </a:lnTo>
                <a:lnTo>
                  <a:pt x="963" y="221"/>
                </a:lnTo>
                <a:lnTo>
                  <a:pt x="945" y="207"/>
                </a:lnTo>
                <a:lnTo>
                  <a:pt x="945" y="207"/>
                </a:lnTo>
                <a:lnTo>
                  <a:pt x="929" y="194"/>
                </a:lnTo>
                <a:lnTo>
                  <a:pt x="910" y="181"/>
                </a:lnTo>
                <a:lnTo>
                  <a:pt x="892" y="169"/>
                </a:lnTo>
                <a:lnTo>
                  <a:pt x="873" y="159"/>
                </a:lnTo>
                <a:lnTo>
                  <a:pt x="853" y="148"/>
                </a:lnTo>
                <a:lnTo>
                  <a:pt x="833" y="138"/>
                </a:lnTo>
                <a:lnTo>
                  <a:pt x="813" y="130"/>
                </a:lnTo>
                <a:lnTo>
                  <a:pt x="793" y="122"/>
                </a:lnTo>
                <a:lnTo>
                  <a:pt x="771" y="115"/>
                </a:lnTo>
                <a:lnTo>
                  <a:pt x="749" y="109"/>
                </a:lnTo>
                <a:lnTo>
                  <a:pt x="728" y="104"/>
                </a:lnTo>
                <a:lnTo>
                  <a:pt x="705" y="99"/>
                </a:lnTo>
                <a:lnTo>
                  <a:pt x="683" y="96"/>
                </a:lnTo>
                <a:lnTo>
                  <a:pt x="659" y="93"/>
                </a:lnTo>
                <a:lnTo>
                  <a:pt x="636" y="92"/>
                </a:lnTo>
                <a:lnTo>
                  <a:pt x="613" y="91"/>
                </a:lnTo>
                <a:lnTo>
                  <a:pt x="613" y="91"/>
                </a:lnTo>
                <a:lnTo>
                  <a:pt x="589" y="92"/>
                </a:lnTo>
                <a:lnTo>
                  <a:pt x="567" y="93"/>
                </a:lnTo>
                <a:lnTo>
                  <a:pt x="543" y="96"/>
                </a:lnTo>
                <a:lnTo>
                  <a:pt x="520" y="99"/>
                </a:lnTo>
                <a:lnTo>
                  <a:pt x="498" y="104"/>
                </a:lnTo>
                <a:lnTo>
                  <a:pt x="477" y="109"/>
                </a:lnTo>
                <a:lnTo>
                  <a:pt x="454" y="115"/>
                </a:lnTo>
                <a:lnTo>
                  <a:pt x="433" y="122"/>
                </a:lnTo>
                <a:lnTo>
                  <a:pt x="413" y="130"/>
                </a:lnTo>
                <a:lnTo>
                  <a:pt x="392" y="138"/>
                </a:lnTo>
                <a:lnTo>
                  <a:pt x="372" y="148"/>
                </a:lnTo>
                <a:lnTo>
                  <a:pt x="352" y="159"/>
                </a:lnTo>
                <a:lnTo>
                  <a:pt x="333" y="169"/>
                </a:lnTo>
                <a:lnTo>
                  <a:pt x="315" y="181"/>
                </a:lnTo>
                <a:lnTo>
                  <a:pt x="297" y="194"/>
                </a:lnTo>
                <a:lnTo>
                  <a:pt x="280" y="207"/>
                </a:lnTo>
                <a:lnTo>
                  <a:pt x="280" y="207"/>
                </a:lnTo>
                <a:lnTo>
                  <a:pt x="262" y="221"/>
                </a:lnTo>
                <a:lnTo>
                  <a:pt x="246" y="237"/>
                </a:lnTo>
                <a:lnTo>
                  <a:pt x="230" y="252"/>
                </a:lnTo>
                <a:lnTo>
                  <a:pt x="215" y="269"/>
                </a:lnTo>
                <a:lnTo>
                  <a:pt x="199" y="285"/>
                </a:lnTo>
                <a:lnTo>
                  <a:pt x="186" y="303"/>
                </a:lnTo>
                <a:lnTo>
                  <a:pt x="173" y="321"/>
                </a:lnTo>
                <a:lnTo>
                  <a:pt x="160" y="340"/>
                </a:lnTo>
                <a:lnTo>
                  <a:pt x="149" y="359"/>
                </a:lnTo>
                <a:lnTo>
                  <a:pt x="138" y="379"/>
                </a:lnTo>
                <a:lnTo>
                  <a:pt x="128" y="399"/>
                </a:lnTo>
                <a:lnTo>
                  <a:pt x="119" y="419"/>
                </a:lnTo>
                <a:lnTo>
                  <a:pt x="111" y="440"/>
                </a:lnTo>
                <a:lnTo>
                  <a:pt x="102" y="462"/>
                </a:lnTo>
                <a:lnTo>
                  <a:pt x="96" y="484"/>
                </a:lnTo>
                <a:lnTo>
                  <a:pt x="90" y="506"/>
                </a:lnTo>
                <a:lnTo>
                  <a:pt x="90" y="506"/>
                </a:lnTo>
                <a:lnTo>
                  <a:pt x="87" y="515"/>
                </a:lnTo>
                <a:lnTo>
                  <a:pt x="83" y="522"/>
                </a:lnTo>
                <a:lnTo>
                  <a:pt x="77" y="529"/>
                </a:lnTo>
                <a:lnTo>
                  <a:pt x="70" y="535"/>
                </a:lnTo>
                <a:lnTo>
                  <a:pt x="62" y="538"/>
                </a:lnTo>
                <a:lnTo>
                  <a:pt x="54" y="541"/>
                </a:lnTo>
                <a:lnTo>
                  <a:pt x="44" y="541"/>
                </a:lnTo>
                <a:lnTo>
                  <a:pt x="36" y="541"/>
                </a:lnTo>
                <a:lnTo>
                  <a:pt x="36" y="541"/>
                </a:lnTo>
                <a:lnTo>
                  <a:pt x="27" y="537"/>
                </a:lnTo>
                <a:lnTo>
                  <a:pt x="19" y="533"/>
                </a:lnTo>
                <a:lnTo>
                  <a:pt x="12" y="527"/>
                </a:lnTo>
                <a:lnTo>
                  <a:pt x="8" y="520"/>
                </a:lnTo>
                <a:lnTo>
                  <a:pt x="3" y="512"/>
                </a:lnTo>
                <a:lnTo>
                  <a:pt x="0" y="504"/>
                </a:lnTo>
                <a:lnTo>
                  <a:pt x="0" y="495"/>
                </a:lnTo>
                <a:lnTo>
                  <a:pt x="2" y="485"/>
                </a:lnTo>
                <a:lnTo>
                  <a:pt x="2" y="485"/>
                </a:lnTo>
                <a:lnTo>
                  <a:pt x="8" y="459"/>
                </a:lnTo>
                <a:lnTo>
                  <a:pt x="16" y="434"/>
                </a:lnTo>
                <a:lnTo>
                  <a:pt x="24" y="408"/>
                </a:lnTo>
                <a:lnTo>
                  <a:pt x="35" y="383"/>
                </a:lnTo>
                <a:lnTo>
                  <a:pt x="45" y="360"/>
                </a:lnTo>
                <a:lnTo>
                  <a:pt x="57" y="336"/>
                </a:lnTo>
                <a:lnTo>
                  <a:pt x="69" y="312"/>
                </a:lnTo>
                <a:lnTo>
                  <a:pt x="83" y="290"/>
                </a:lnTo>
                <a:lnTo>
                  <a:pt x="98" y="269"/>
                </a:lnTo>
                <a:lnTo>
                  <a:pt x="113" y="247"/>
                </a:lnTo>
                <a:lnTo>
                  <a:pt x="130" y="227"/>
                </a:lnTo>
                <a:lnTo>
                  <a:pt x="146" y="207"/>
                </a:lnTo>
                <a:lnTo>
                  <a:pt x="165" y="188"/>
                </a:lnTo>
                <a:lnTo>
                  <a:pt x="183" y="170"/>
                </a:lnTo>
                <a:lnTo>
                  <a:pt x="203" y="153"/>
                </a:lnTo>
                <a:lnTo>
                  <a:pt x="223" y="136"/>
                </a:lnTo>
                <a:lnTo>
                  <a:pt x="223" y="136"/>
                </a:lnTo>
                <a:lnTo>
                  <a:pt x="243" y="121"/>
                </a:lnTo>
                <a:lnTo>
                  <a:pt x="265" y="105"/>
                </a:lnTo>
                <a:lnTo>
                  <a:pt x="286" y="91"/>
                </a:lnTo>
                <a:lnTo>
                  <a:pt x="308" y="78"/>
                </a:lnTo>
                <a:lnTo>
                  <a:pt x="331" y="66"/>
                </a:lnTo>
                <a:lnTo>
                  <a:pt x="355" y="56"/>
                </a:lnTo>
                <a:lnTo>
                  <a:pt x="378" y="45"/>
                </a:lnTo>
                <a:lnTo>
                  <a:pt x="403" y="36"/>
                </a:lnTo>
                <a:lnTo>
                  <a:pt x="428" y="27"/>
                </a:lnTo>
                <a:lnTo>
                  <a:pt x="453" y="20"/>
                </a:lnTo>
                <a:lnTo>
                  <a:pt x="479" y="14"/>
                </a:lnTo>
                <a:lnTo>
                  <a:pt x="505" y="9"/>
                </a:lnTo>
                <a:lnTo>
                  <a:pt x="531" y="5"/>
                </a:lnTo>
                <a:lnTo>
                  <a:pt x="558" y="2"/>
                </a:lnTo>
                <a:lnTo>
                  <a:pt x="585" y="0"/>
                </a:lnTo>
                <a:lnTo>
                  <a:pt x="613" y="0"/>
                </a:lnTo>
                <a:lnTo>
                  <a:pt x="613" y="0"/>
                </a:lnTo>
                <a:lnTo>
                  <a:pt x="640" y="0"/>
                </a:lnTo>
                <a:lnTo>
                  <a:pt x="667" y="2"/>
                </a:lnTo>
                <a:lnTo>
                  <a:pt x="694" y="5"/>
                </a:lnTo>
                <a:lnTo>
                  <a:pt x="720" y="9"/>
                </a:lnTo>
                <a:lnTo>
                  <a:pt x="747" y="14"/>
                </a:lnTo>
                <a:lnTo>
                  <a:pt x="773" y="20"/>
                </a:lnTo>
                <a:lnTo>
                  <a:pt x="797" y="27"/>
                </a:lnTo>
                <a:lnTo>
                  <a:pt x="822" y="36"/>
                </a:lnTo>
                <a:lnTo>
                  <a:pt x="847" y="45"/>
                </a:lnTo>
                <a:lnTo>
                  <a:pt x="871" y="56"/>
                </a:lnTo>
                <a:lnTo>
                  <a:pt x="895" y="66"/>
                </a:lnTo>
                <a:lnTo>
                  <a:pt x="917" y="78"/>
                </a:lnTo>
                <a:lnTo>
                  <a:pt x="940" y="91"/>
                </a:lnTo>
                <a:lnTo>
                  <a:pt x="961" y="105"/>
                </a:lnTo>
                <a:lnTo>
                  <a:pt x="982" y="121"/>
                </a:lnTo>
                <a:lnTo>
                  <a:pt x="1002" y="136"/>
                </a:lnTo>
                <a:lnTo>
                  <a:pt x="1002" y="136"/>
                </a:lnTo>
                <a:lnTo>
                  <a:pt x="1022" y="153"/>
                </a:lnTo>
                <a:lnTo>
                  <a:pt x="1043" y="170"/>
                </a:lnTo>
                <a:lnTo>
                  <a:pt x="1062" y="188"/>
                </a:lnTo>
                <a:lnTo>
                  <a:pt x="1079" y="207"/>
                </a:lnTo>
                <a:lnTo>
                  <a:pt x="1096" y="227"/>
                </a:lnTo>
                <a:lnTo>
                  <a:pt x="1112" y="247"/>
                </a:lnTo>
                <a:lnTo>
                  <a:pt x="1128" y="269"/>
                </a:lnTo>
                <a:lnTo>
                  <a:pt x="1142" y="290"/>
                </a:lnTo>
                <a:lnTo>
                  <a:pt x="1156" y="312"/>
                </a:lnTo>
                <a:lnTo>
                  <a:pt x="1168" y="336"/>
                </a:lnTo>
                <a:lnTo>
                  <a:pt x="1180" y="360"/>
                </a:lnTo>
                <a:lnTo>
                  <a:pt x="1192" y="383"/>
                </a:lnTo>
                <a:lnTo>
                  <a:pt x="1201" y="408"/>
                </a:lnTo>
                <a:lnTo>
                  <a:pt x="1210" y="434"/>
                </a:lnTo>
                <a:lnTo>
                  <a:pt x="1218" y="459"/>
                </a:lnTo>
                <a:lnTo>
                  <a:pt x="1224" y="485"/>
                </a:lnTo>
                <a:lnTo>
                  <a:pt x="1224" y="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741937" y="1707654"/>
            <a:ext cx="1661483" cy="733765"/>
          </a:xfrm>
          <a:custGeom>
            <a:avLst/>
            <a:gdLst>
              <a:gd name="T0" fmla="*/ 87 w 1225"/>
              <a:gd name="T1" fmla="*/ 515 h 541"/>
              <a:gd name="T2" fmla="*/ 70 w 1225"/>
              <a:gd name="T3" fmla="*/ 535 h 541"/>
              <a:gd name="T4" fmla="*/ 45 w 1225"/>
              <a:gd name="T5" fmla="*/ 541 h 541"/>
              <a:gd name="T6" fmla="*/ 27 w 1225"/>
              <a:gd name="T7" fmla="*/ 537 h 541"/>
              <a:gd name="T8" fmla="*/ 7 w 1225"/>
              <a:gd name="T9" fmla="*/ 520 h 541"/>
              <a:gd name="T10" fmla="*/ 0 w 1225"/>
              <a:gd name="T11" fmla="*/ 495 h 541"/>
              <a:gd name="T12" fmla="*/ 8 w 1225"/>
              <a:gd name="T13" fmla="*/ 459 h 541"/>
              <a:gd name="T14" fmla="*/ 34 w 1225"/>
              <a:gd name="T15" fmla="*/ 383 h 541"/>
              <a:gd name="T16" fmla="*/ 70 w 1225"/>
              <a:gd name="T17" fmla="*/ 312 h 541"/>
              <a:gd name="T18" fmla="*/ 113 w 1225"/>
              <a:gd name="T19" fmla="*/ 247 h 541"/>
              <a:gd name="T20" fmla="*/ 164 w 1225"/>
              <a:gd name="T21" fmla="*/ 188 h 541"/>
              <a:gd name="T22" fmla="*/ 222 w 1225"/>
              <a:gd name="T23" fmla="*/ 136 h 541"/>
              <a:gd name="T24" fmla="*/ 264 w 1225"/>
              <a:gd name="T25" fmla="*/ 105 h 541"/>
              <a:gd name="T26" fmla="*/ 330 w 1225"/>
              <a:gd name="T27" fmla="*/ 66 h 541"/>
              <a:gd name="T28" fmla="*/ 402 w 1225"/>
              <a:gd name="T29" fmla="*/ 36 h 541"/>
              <a:gd name="T30" fmla="*/ 478 w 1225"/>
              <a:gd name="T31" fmla="*/ 14 h 541"/>
              <a:gd name="T32" fmla="*/ 558 w 1225"/>
              <a:gd name="T33" fmla="*/ 2 h 541"/>
              <a:gd name="T34" fmla="*/ 612 w 1225"/>
              <a:gd name="T35" fmla="*/ 0 h 541"/>
              <a:gd name="T36" fmla="*/ 694 w 1225"/>
              <a:gd name="T37" fmla="*/ 5 h 541"/>
              <a:gd name="T38" fmla="*/ 772 w 1225"/>
              <a:gd name="T39" fmla="*/ 20 h 541"/>
              <a:gd name="T40" fmla="*/ 846 w 1225"/>
              <a:gd name="T41" fmla="*/ 45 h 541"/>
              <a:gd name="T42" fmla="*/ 918 w 1225"/>
              <a:gd name="T43" fmla="*/ 78 h 541"/>
              <a:gd name="T44" fmla="*/ 981 w 1225"/>
              <a:gd name="T45" fmla="*/ 121 h 541"/>
              <a:gd name="T46" fmla="*/ 1023 w 1225"/>
              <a:gd name="T47" fmla="*/ 153 h 541"/>
              <a:gd name="T48" fmla="*/ 1079 w 1225"/>
              <a:gd name="T49" fmla="*/ 207 h 541"/>
              <a:gd name="T50" fmla="*/ 1127 w 1225"/>
              <a:gd name="T51" fmla="*/ 269 h 541"/>
              <a:gd name="T52" fmla="*/ 1169 w 1225"/>
              <a:gd name="T53" fmla="*/ 336 h 541"/>
              <a:gd name="T54" fmla="*/ 1201 w 1225"/>
              <a:gd name="T55" fmla="*/ 408 h 541"/>
              <a:gd name="T56" fmla="*/ 1224 w 1225"/>
              <a:gd name="T57" fmla="*/ 485 h 541"/>
              <a:gd name="T58" fmla="*/ 1224 w 1225"/>
              <a:gd name="T59" fmla="*/ 504 h 541"/>
              <a:gd name="T60" fmla="*/ 1212 w 1225"/>
              <a:gd name="T61" fmla="*/ 527 h 541"/>
              <a:gd name="T62" fmla="*/ 1190 w 1225"/>
              <a:gd name="T63" fmla="*/ 541 h 541"/>
              <a:gd name="T64" fmla="*/ 1171 w 1225"/>
              <a:gd name="T65" fmla="*/ 541 h 541"/>
              <a:gd name="T66" fmla="*/ 1148 w 1225"/>
              <a:gd name="T67" fmla="*/ 529 h 541"/>
              <a:gd name="T68" fmla="*/ 1134 w 1225"/>
              <a:gd name="T69" fmla="*/ 506 h 541"/>
              <a:gd name="T70" fmla="*/ 1122 w 1225"/>
              <a:gd name="T71" fmla="*/ 462 h 541"/>
              <a:gd name="T72" fmla="*/ 1098 w 1225"/>
              <a:gd name="T73" fmla="*/ 399 h 541"/>
              <a:gd name="T74" fmla="*/ 1064 w 1225"/>
              <a:gd name="T75" fmla="*/ 340 h 541"/>
              <a:gd name="T76" fmla="*/ 1025 w 1225"/>
              <a:gd name="T77" fmla="*/ 285 h 541"/>
              <a:gd name="T78" fmla="*/ 979 w 1225"/>
              <a:gd name="T79" fmla="*/ 237 h 541"/>
              <a:gd name="T80" fmla="*/ 946 w 1225"/>
              <a:gd name="T81" fmla="*/ 207 h 541"/>
              <a:gd name="T82" fmla="*/ 891 w 1225"/>
              <a:gd name="T83" fmla="*/ 169 h 541"/>
              <a:gd name="T84" fmla="*/ 833 w 1225"/>
              <a:gd name="T85" fmla="*/ 138 h 541"/>
              <a:gd name="T86" fmla="*/ 771 w 1225"/>
              <a:gd name="T87" fmla="*/ 115 h 541"/>
              <a:gd name="T88" fmla="*/ 704 w 1225"/>
              <a:gd name="T89" fmla="*/ 99 h 541"/>
              <a:gd name="T90" fmla="*/ 636 w 1225"/>
              <a:gd name="T91" fmla="*/ 92 h 541"/>
              <a:gd name="T92" fmla="*/ 590 w 1225"/>
              <a:gd name="T93" fmla="*/ 92 h 541"/>
              <a:gd name="T94" fmla="*/ 520 w 1225"/>
              <a:gd name="T95" fmla="*/ 99 h 541"/>
              <a:gd name="T96" fmla="*/ 455 w 1225"/>
              <a:gd name="T97" fmla="*/ 115 h 541"/>
              <a:gd name="T98" fmla="*/ 392 w 1225"/>
              <a:gd name="T99" fmla="*/ 138 h 541"/>
              <a:gd name="T100" fmla="*/ 334 w 1225"/>
              <a:gd name="T101" fmla="*/ 169 h 541"/>
              <a:gd name="T102" fmla="*/ 279 w 1225"/>
              <a:gd name="T103" fmla="*/ 207 h 541"/>
              <a:gd name="T104" fmla="*/ 246 w 1225"/>
              <a:gd name="T105" fmla="*/ 237 h 541"/>
              <a:gd name="T106" fmla="*/ 200 w 1225"/>
              <a:gd name="T107" fmla="*/ 285 h 541"/>
              <a:gd name="T108" fmla="*/ 160 w 1225"/>
              <a:gd name="T109" fmla="*/ 340 h 541"/>
              <a:gd name="T110" fmla="*/ 128 w 1225"/>
              <a:gd name="T111" fmla="*/ 399 h 541"/>
              <a:gd name="T112" fmla="*/ 103 w 1225"/>
              <a:gd name="T113" fmla="*/ 462 h 541"/>
              <a:gd name="T114" fmla="*/ 90 w 1225"/>
              <a:gd name="T115" fmla="*/ 50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5" h="541">
                <a:moveTo>
                  <a:pt x="90" y="506"/>
                </a:moveTo>
                <a:lnTo>
                  <a:pt x="90" y="506"/>
                </a:lnTo>
                <a:lnTo>
                  <a:pt x="87" y="515"/>
                </a:lnTo>
                <a:lnTo>
                  <a:pt x="83" y="522"/>
                </a:lnTo>
                <a:lnTo>
                  <a:pt x="77" y="529"/>
                </a:lnTo>
                <a:lnTo>
                  <a:pt x="70" y="535"/>
                </a:lnTo>
                <a:lnTo>
                  <a:pt x="63" y="538"/>
                </a:lnTo>
                <a:lnTo>
                  <a:pt x="53" y="541"/>
                </a:lnTo>
                <a:lnTo>
                  <a:pt x="45" y="541"/>
                </a:lnTo>
                <a:lnTo>
                  <a:pt x="35" y="541"/>
                </a:lnTo>
                <a:lnTo>
                  <a:pt x="35" y="541"/>
                </a:lnTo>
                <a:lnTo>
                  <a:pt x="27" y="537"/>
                </a:lnTo>
                <a:lnTo>
                  <a:pt x="19" y="533"/>
                </a:lnTo>
                <a:lnTo>
                  <a:pt x="13" y="527"/>
                </a:lnTo>
                <a:lnTo>
                  <a:pt x="7" y="520"/>
                </a:lnTo>
                <a:lnTo>
                  <a:pt x="3" y="512"/>
                </a:lnTo>
                <a:lnTo>
                  <a:pt x="1" y="504"/>
                </a:lnTo>
                <a:lnTo>
                  <a:pt x="0" y="495"/>
                </a:lnTo>
                <a:lnTo>
                  <a:pt x="1" y="485"/>
                </a:lnTo>
                <a:lnTo>
                  <a:pt x="1" y="485"/>
                </a:lnTo>
                <a:lnTo>
                  <a:pt x="8" y="459"/>
                </a:lnTo>
                <a:lnTo>
                  <a:pt x="15" y="434"/>
                </a:lnTo>
                <a:lnTo>
                  <a:pt x="25" y="408"/>
                </a:lnTo>
                <a:lnTo>
                  <a:pt x="34" y="383"/>
                </a:lnTo>
                <a:lnTo>
                  <a:pt x="45" y="360"/>
                </a:lnTo>
                <a:lnTo>
                  <a:pt x="57" y="336"/>
                </a:lnTo>
                <a:lnTo>
                  <a:pt x="70" y="312"/>
                </a:lnTo>
                <a:lnTo>
                  <a:pt x="83" y="290"/>
                </a:lnTo>
                <a:lnTo>
                  <a:pt x="98" y="269"/>
                </a:lnTo>
                <a:lnTo>
                  <a:pt x="113" y="247"/>
                </a:lnTo>
                <a:lnTo>
                  <a:pt x="129" y="227"/>
                </a:lnTo>
                <a:lnTo>
                  <a:pt x="147" y="207"/>
                </a:lnTo>
                <a:lnTo>
                  <a:pt x="164" y="188"/>
                </a:lnTo>
                <a:lnTo>
                  <a:pt x="183" y="170"/>
                </a:lnTo>
                <a:lnTo>
                  <a:pt x="202" y="153"/>
                </a:lnTo>
                <a:lnTo>
                  <a:pt x="222" y="136"/>
                </a:lnTo>
                <a:lnTo>
                  <a:pt x="222" y="136"/>
                </a:lnTo>
                <a:lnTo>
                  <a:pt x="243" y="121"/>
                </a:lnTo>
                <a:lnTo>
                  <a:pt x="264" y="105"/>
                </a:lnTo>
                <a:lnTo>
                  <a:pt x="285" y="91"/>
                </a:lnTo>
                <a:lnTo>
                  <a:pt x="308" y="78"/>
                </a:lnTo>
                <a:lnTo>
                  <a:pt x="330" y="66"/>
                </a:lnTo>
                <a:lnTo>
                  <a:pt x="354" y="56"/>
                </a:lnTo>
                <a:lnTo>
                  <a:pt x="378" y="45"/>
                </a:lnTo>
                <a:lnTo>
                  <a:pt x="402" y="36"/>
                </a:lnTo>
                <a:lnTo>
                  <a:pt x="427" y="27"/>
                </a:lnTo>
                <a:lnTo>
                  <a:pt x="452" y="20"/>
                </a:lnTo>
                <a:lnTo>
                  <a:pt x="478" y="14"/>
                </a:lnTo>
                <a:lnTo>
                  <a:pt x="504" y="9"/>
                </a:lnTo>
                <a:lnTo>
                  <a:pt x="531" y="5"/>
                </a:lnTo>
                <a:lnTo>
                  <a:pt x="558" y="2"/>
                </a:lnTo>
                <a:lnTo>
                  <a:pt x="585" y="0"/>
                </a:lnTo>
                <a:lnTo>
                  <a:pt x="612" y="0"/>
                </a:lnTo>
                <a:lnTo>
                  <a:pt x="612" y="0"/>
                </a:lnTo>
                <a:lnTo>
                  <a:pt x="640" y="0"/>
                </a:lnTo>
                <a:lnTo>
                  <a:pt x="668" y="2"/>
                </a:lnTo>
                <a:lnTo>
                  <a:pt x="694" y="5"/>
                </a:lnTo>
                <a:lnTo>
                  <a:pt x="721" y="9"/>
                </a:lnTo>
                <a:lnTo>
                  <a:pt x="747" y="14"/>
                </a:lnTo>
                <a:lnTo>
                  <a:pt x="772" y="20"/>
                </a:lnTo>
                <a:lnTo>
                  <a:pt x="798" y="27"/>
                </a:lnTo>
                <a:lnTo>
                  <a:pt x="823" y="36"/>
                </a:lnTo>
                <a:lnTo>
                  <a:pt x="846" y="45"/>
                </a:lnTo>
                <a:lnTo>
                  <a:pt x="871" y="56"/>
                </a:lnTo>
                <a:lnTo>
                  <a:pt x="894" y="66"/>
                </a:lnTo>
                <a:lnTo>
                  <a:pt x="918" y="78"/>
                </a:lnTo>
                <a:lnTo>
                  <a:pt x="939" y="91"/>
                </a:lnTo>
                <a:lnTo>
                  <a:pt x="961" y="105"/>
                </a:lnTo>
                <a:lnTo>
                  <a:pt x="981" y="121"/>
                </a:lnTo>
                <a:lnTo>
                  <a:pt x="1003" y="136"/>
                </a:lnTo>
                <a:lnTo>
                  <a:pt x="1003" y="136"/>
                </a:lnTo>
                <a:lnTo>
                  <a:pt x="1023" y="153"/>
                </a:lnTo>
                <a:lnTo>
                  <a:pt x="1042" y="170"/>
                </a:lnTo>
                <a:lnTo>
                  <a:pt x="1061" y="188"/>
                </a:lnTo>
                <a:lnTo>
                  <a:pt x="1079" y="207"/>
                </a:lnTo>
                <a:lnTo>
                  <a:pt x="1095" y="227"/>
                </a:lnTo>
                <a:lnTo>
                  <a:pt x="1112" y="247"/>
                </a:lnTo>
                <a:lnTo>
                  <a:pt x="1127" y="269"/>
                </a:lnTo>
                <a:lnTo>
                  <a:pt x="1141" y="290"/>
                </a:lnTo>
                <a:lnTo>
                  <a:pt x="1156" y="312"/>
                </a:lnTo>
                <a:lnTo>
                  <a:pt x="1169" y="336"/>
                </a:lnTo>
                <a:lnTo>
                  <a:pt x="1180" y="360"/>
                </a:lnTo>
                <a:lnTo>
                  <a:pt x="1191" y="383"/>
                </a:lnTo>
                <a:lnTo>
                  <a:pt x="1201" y="408"/>
                </a:lnTo>
                <a:lnTo>
                  <a:pt x="1210" y="434"/>
                </a:lnTo>
                <a:lnTo>
                  <a:pt x="1217" y="459"/>
                </a:lnTo>
                <a:lnTo>
                  <a:pt x="1224" y="485"/>
                </a:lnTo>
                <a:lnTo>
                  <a:pt x="1224" y="485"/>
                </a:lnTo>
                <a:lnTo>
                  <a:pt x="1225" y="495"/>
                </a:lnTo>
                <a:lnTo>
                  <a:pt x="1224" y="504"/>
                </a:lnTo>
                <a:lnTo>
                  <a:pt x="1222" y="512"/>
                </a:lnTo>
                <a:lnTo>
                  <a:pt x="1218" y="520"/>
                </a:lnTo>
                <a:lnTo>
                  <a:pt x="1212" y="527"/>
                </a:lnTo>
                <a:lnTo>
                  <a:pt x="1206" y="533"/>
                </a:lnTo>
                <a:lnTo>
                  <a:pt x="1198" y="537"/>
                </a:lnTo>
                <a:lnTo>
                  <a:pt x="1190" y="541"/>
                </a:lnTo>
                <a:lnTo>
                  <a:pt x="1190" y="541"/>
                </a:lnTo>
                <a:lnTo>
                  <a:pt x="1180" y="541"/>
                </a:lnTo>
                <a:lnTo>
                  <a:pt x="1171" y="541"/>
                </a:lnTo>
                <a:lnTo>
                  <a:pt x="1163" y="538"/>
                </a:lnTo>
                <a:lnTo>
                  <a:pt x="1156" y="535"/>
                </a:lnTo>
                <a:lnTo>
                  <a:pt x="1148" y="529"/>
                </a:lnTo>
                <a:lnTo>
                  <a:pt x="1143" y="522"/>
                </a:lnTo>
                <a:lnTo>
                  <a:pt x="1138" y="515"/>
                </a:lnTo>
                <a:lnTo>
                  <a:pt x="1134" y="506"/>
                </a:lnTo>
                <a:lnTo>
                  <a:pt x="1134" y="506"/>
                </a:lnTo>
                <a:lnTo>
                  <a:pt x="1130" y="484"/>
                </a:lnTo>
                <a:lnTo>
                  <a:pt x="1122" y="462"/>
                </a:lnTo>
                <a:lnTo>
                  <a:pt x="1115" y="440"/>
                </a:lnTo>
                <a:lnTo>
                  <a:pt x="1107" y="419"/>
                </a:lnTo>
                <a:lnTo>
                  <a:pt x="1098" y="399"/>
                </a:lnTo>
                <a:lnTo>
                  <a:pt x="1087" y="379"/>
                </a:lnTo>
                <a:lnTo>
                  <a:pt x="1076" y="359"/>
                </a:lnTo>
                <a:lnTo>
                  <a:pt x="1064" y="340"/>
                </a:lnTo>
                <a:lnTo>
                  <a:pt x="1053" y="321"/>
                </a:lnTo>
                <a:lnTo>
                  <a:pt x="1040" y="303"/>
                </a:lnTo>
                <a:lnTo>
                  <a:pt x="1025" y="285"/>
                </a:lnTo>
                <a:lnTo>
                  <a:pt x="1011" y="269"/>
                </a:lnTo>
                <a:lnTo>
                  <a:pt x="996" y="252"/>
                </a:lnTo>
                <a:lnTo>
                  <a:pt x="979" y="237"/>
                </a:lnTo>
                <a:lnTo>
                  <a:pt x="963" y="221"/>
                </a:lnTo>
                <a:lnTo>
                  <a:pt x="946" y="207"/>
                </a:lnTo>
                <a:lnTo>
                  <a:pt x="946" y="207"/>
                </a:lnTo>
                <a:lnTo>
                  <a:pt x="928" y="194"/>
                </a:lnTo>
                <a:lnTo>
                  <a:pt x="910" y="181"/>
                </a:lnTo>
                <a:lnTo>
                  <a:pt x="891" y="169"/>
                </a:lnTo>
                <a:lnTo>
                  <a:pt x="873" y="159"/>
                </a:lnTo>
                <a:lnTo>
                  <a:pt x="854" y="148"/>
                </a:lnTo>
                <a:lnTo>
                  <a:pt x="833" y="138"/>
                </a:lnTo>
                <a:lnTo>
                  <a:pt x="813" y="130"/>
                </a:lnTo>
                <a:lnTo>
                  <a:pt x="792" y="122"/>
                </a:lnTo>
                <a:lnTo>
                  <a:pt x="771" y="115"/>
                </a:lnTo>
                <a:lnTo>
                  <a:pt x="749" y="109"/>
                </a:lnTo>
                <a:lnTo>
                  <a:pt x="727" y="104"/>
                </a:lnTo>
                <a:lnTo>
                  <a:pt x="704" y="99"/>
                </a:lnTo>
                <a:lnTo>
                  <a:pt x="682" y="96"/>
                </a:lnTo>
                <a:lnTo>
                  <a:pt x="659" y="93"/>
                </a:lnTo>
                <a:lnTo>
                  <a:pt x="636" y="92"/>
                </a:lnTo>
                <a:lnTo>
                  <a:pt x="612" y="91"/>
                </a:lnTo>
                <a:lnTo>
                  <a:pt x="612" y="91"/>
                </a:lnTo>
                <a:lnTo>
                  <a:pt x="590" y="92"/>
                </a:lnTo>
                <a:lnTo>
                  <a:pt x="566" y="93"/>
                </a:lnTo>
                <a:lnTo>
                  <a:pt x="542" y="96"/>
                </a:lnTo>
                <a:lnTo>
                  <a:pt x="520" y="99"/>
                </a:lnTo>
                <a:lnTo>
                  <a:pt x="498" y="104"/>
                </a:lnTo>
                <a:lnTo>
                  <a:pt x="476" y="109"/>
                </a:lnTo>
                <a:lnTo>
                  <a:pt x="455" y="115"/>
                </a:lnTo>
                <a:lnTo>
                  <a:pt x="433" y="122"/>
                </a:lnTo>
                <a:lnTo>
                  <a:pt x="412" y="130"/>
                </a:lnTo>
                <a:lnTo>
                  <a:pt x="392" y="138"/>
                </a:lnTo>
                <a:lnTo>
                  <a:pt x="372" y="148"/>
                </a:lnTo>
                <a:lnTo>
                  <a:pt x="353" y="159"/>
                </a:lnTo>
                <a:lnTo>
                  <a:pt x="334" y="169"/>
                </a:lnTo>
                <a:lnTo>
                  <a:pt x="315" y="181"/>
                </a:lnTo>
                <a:lnTo>
                  <a:pt x="297" y="194"/>
                </a:lnTo>
                <a:lnTo>
                  <a:pt x="279" y="207"/>
                </a:lnTo>
                <a:lnTo>
                  <a:pt x="279" y="207"/>
                </a:lnTo>
                <a:lnTo>
                  <a:pt x="263" y="221"/>
                </a:lnTo>
                <a:lnTo>
                  <a:pt x="246" y="237"/>
                </a:lnTo>
                <a:lnTo>
                  <a:pt x="230" y="252"/>
                </a:lnTo>
                <a:lnTo>
                  <a:pt x="214" y="269"/>
                </a:lnTo>
                <a:lnTo>
                  <a:pt x="200" y="285"/>
                </a:lnTo>
                <a:lnTo>
                  <a:pt x="186" y="303"/>
                </a:lnTo>
                <a:lnTo>
                  <a:pt x="173" y="321"/>
                </a:lnTo>
                <a:lnTo>
                  <a:pt x="160" y="340"/>
                </a:lnTo>
                <a:lnTo>
                  <a:pt x="149" y="359"/>
                </a:lnTo>
                <a:lnTo>
                  <a:pt x="137" y="379"/>
                </a:lnTo>
                <a:lnTo>
                  <a:pt x="128" y="399"/>
                </a:lnTo>
                <a:lnTo>
                  <a:pt x="118" y="419"/>
                </a:lnTo>
                <a:lnTo>
                  <a:pt x="110" y="440"/>
                </a:lnTo>
                <a:lnTo>
                  <a:pt x="103" y="462"/>
                </a:lnTo>
                <a:lnTo>
                  <a:pt x="96" y="484"/>
                </a:lnTo>
                <a:lnTo>
                  <a:pt x="90" y="506"/>
                </a:lnTo>
                <a:lnTo>
                  <a:pt x="90" y="5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5278639" y="1707654"/>
            <a:ext cx="1662839" cy="733765"/>
          </a:xfrm>
          <a:custGeom>
            <a:avLst/>
            <a:gdLst>
              <a:gd name="T0" fmla="*/ 1226 w 1226"/>
              <a:gd name="T1" fmla="*/ 495 h 541"/>
              <a:gd name="T2" fmla="*/ 1219 w 1226"/>
              <a:gd name="T3" fmla="*/ 520 h 541"/>
              <a:gd name="T4" fmla="*/ 1198 w 1226"/>
              <a:gd name="T5" fmla="*/ 537 h 541"/>
              <a:gd name="T6" fmla="*/ 1181 w 1226"/>
              <a:gd name="T7" fmla="*/ 541 h 541"/>
              <a:gd name="T8" fmla="*/ 1156 w 1226"/>
              <a:gd name="T9" fmla="*/ 535 h 541"/>
              <a:gd name="T10" fmla="*/ 1138 w 1226"/>
              <a:gd name="T11" fmla="*/ 515 h 541"/>
              <a:gd name="T12" fmla="*/ 1130 w 1226"/>
              <a:gd name="T13" fmla="*/ 484 h 541"/>
              <a:gd name="T14" fmla="*/ 1107 w 1226"/>
              <a:gd name="T15" fmla="*/ 419 h 541"/>
              <a:gd name="T16" fmla="*/ 1078 w 1226"/>
              <a:gd name="T17" fmla="*/ 359 h 541"/>
              <a:gd name="T18" fmla="*/ 1040 w 1226"/>
              <a:gd name="T19" fmla="*/ 303 h 541"/>
              <a:gd name="T20" fmla="*/ 996 w 1226"/>
              <a:gd name="T21" fmla="*/ 252 h 541"/>
              <a:gd name="T22" fmla="*/ 946 w 1226"/>
              <a:gd name="T23" fmla="*/ 207 h 541"/>
              <a:gd name="T24" fmla="*/ 911 w 1226"/>
              <a:gd name="T25" fmla="*/ 181 h 541"/>
              <a:gd name="T26" fmla="*/ 854 w 1226"/>
              <a:gd name="T27" fmla="*/ 148 h 541"/>
              <a:gd name="T28" fmla="*/ 792 w 1226"/>
              <a:gd name="T29" fmla="*/ 122 h 541"/>
              <a:gd name="T30" fmla="*/ 728 w 1226"/>
              <a:gd name="T31" fmla="*/ 104 h 541"/>
              <a:gd name="T32" fmla="*/ 660 w 1226"/>
              <a:gd name="T33" fmla="*/ 93 h 541"/>
              <a:gd name="T34" fmla="*/ 613 w 1226"/>
              <a:gd name="T35" fmla="*/ 91 h 541"/>
              <a:gd name="T36" fmla="*/ 544 w 1226"/>
              <a:gd name="T37" fmla="*/ 96 h 541"/>
              <a:gd name="T38" fmla="*/ 476 w 1226"/>
              <a:gd name="T39" fmla="*/ 109 h 541"/>
              <a:gd name="T40" fmla="*/ 412 w 1226"/>
              <a:gd name="T41" fmla="*/ 130 h 541"/>
              <a:gd name="T42" fmla="*/ 353 w 1226"/>
              <a:gd name="T43" fmla="*/ 159 h 541"/>
              <a:gd name="T44" fmla="*/ 297 w 1226"/>
              <a:gd name="T45" fmla="*/ 194 h 541"/>
              <a:gd name="T46" fmla="*/ 263 w 1226"/>
              <a:gd name="T47" fmla="*/ 221 h 541"/>
              <a:gd name="T48" fmla="*/ 214 w 1226"/>
              <a:gd name="T49" fmla="*/ 269 h 541"/>
              <a:gd name="T50" fmla="*/ 173 w 1226"/>
              <a:gd name="T51" fmla="*/ 321 h 541"/>
              <a:gd name="T52" fmla="*/ 139 w 1226"/>
              <a:gd name="T53" fmla="*/ 379 h 541"/>
              <a:gd name="T54" fmla="*/ 110 w 1226"/>
              <a:gd name="T55" fmla="*/ 440 h 541"/>
              <a:gd name="T56" fmla="*/ 91 w 1226"/>
              <a:gd name="T57" fmla="*/ 506 h 541"/>
              <a:gd name="T58" fmla="*/ 83 w 1226"/>
              <a:gd name="T59" fmla="*/ 522 h 541"/>
              <a:gd name="T60" fmla="*/ 63 w 1226"/>
              <a:gd name="T61" fmla="*/ 538 h 541"/>
              <a:gd name="T62" fmla="*/ 36 w 1226"/>
              <a:gd name="T63" fmla="*/ 541 h 541"/>
              <a:gd name="T64" fmla="*/ 19 w 1226"/>
              <a:gd name="T65" fmla="*/ 533 h 541"/>
              <a:gd name="T66" fmla="*/ 4 w 1226"/>
              <a:gd name="T67" fmla="*/ 512 h 541"/>
              <a:gd name="T68" fmla="*/ 1 w 1226"/>
              <a:gd name="T69" fmla="*/ 485 h 541"/>
              <a:gd name="T70" fmla="*/ 17 w 1226"/>
              <a:gd name="T71" fmla="*/ 434 h 541"/>
              <a:gd name="T72" fmla="*/ 45 w 1226"/>
              <a:gd name="T73" fmla="*/ 360 h 541"/>
              <a:gd name="T74" fmla="*/ 84 w 1226"/>
              <a:gd name="T75" fmla="*/ 290 h 541"/>
              <a:gd name="T76" fmla="*/ 130 w 1226"/>
              <a:gd name="T77" fmla="*/ 227 h 541"/>
              <a:gd name="T78" fmla="*/ 184 w 1226"/>
              <a:gd name="T79" fmla="*/ 170 h 541"/>
              <a:gd name="T80" fmla="*/ 223 w 1226"/>
              <a:gd name="T81" fmla="*/ 136 h 541"/>
              <a:gd name="T82" fmla="*/ 287 w 1226"/>
              <a:gd name="T83" fmla="*/ 91 h 541"/>
              <a:gd name="T84" fmla="*/ 355 w 1226"/>
              <a:gd name="T85" fmla="*/ 56 h 541"/>
              <a:gd name="T86" fmla="*/ 428 w 1226"/>
              <a:gd name="T87" fmla="*/ 27 h 541"/>
              <a:gd name="T88" fmla="*/ 505 w 1226"/>
              <a:gd name="T89" fmla="*/ 9 h 541"/>
              <a:gd name="T90" fmla="*/ 585 w 1226"/>
              <a:gd name="T91" fmla="*/ 0 h 541"/>
              <a:gd name="T92" fmla="*/ 641 w 1226"/>
              <a:gd name="T93" fmla="*/ 0 h 541"/>
              <a:gd name="T94" fmla="*/ 721 w 1226"/>
              <a:gd name="T95" fmla="*/ 9 h 541"/>
              <a:gd name="T96" fmla="*/ 798 w 1226"/>
              <a:gd name="T97" fmla="*/ 27 h 541"/>
              <a:gd name="T98" fmla="*/ 872 w 1226"/>
              <a:gd name="T99" fmla="*/ 56 h 541"/>
              <a:gd name="T100" fmla="*/ 940 w 1226"/>
              <a:gd name="T101" fmla="*/ 91 h 541"/>
              <a:gd name="T102" fmla="*/ 1003 w 1226"/>
              <a:gd name="T103" fmla="*/ 136 h 541"/>
              <a:gd name="T104" fmla="*/ 1042 w 1226"/>
              <a:gd name="T105" fmla="*/ 170 h 541"/>
              <a:gd name="T106" fmla="*/ 1097 w 1226"/>
              <a:gd name="T107" fmla="*/ 227 h 541"/>
              <a:gd name="T108" fmla="*/ 1143 w 1226"/>
              <a:gd name="T109" fmla="*/ 290 h 541"/>
              <a:gd name="T110" fmla="*/ 1181 w 1226"/>
              <a:gd name="T111" fmla="*/ 360 h 541"/>
              <a:gd name="T112" fmla="*/ 1210 w 1226"/>
              <a:gd name="T113" fmla="*/ 434 h 541"/>
              <a:gd name="T114" fmla="*/ 1225 w 1226"/>
              <a:gd name="T115" fmla="*/ 485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6" h="541">
                <a:moveTo>
                  <a:pt x="1225" y="485"/>
                </a:moveTo>
                <a:lnTo>
                  <a:pt x="1225" y="485"/>
                </a:lnTo>
                <a:lnTo>
                  <a:pt x="1226" y="495"/>
                </a:lnTo>
                <a:lnTo>
                  <a:pt x="1225" y="504"/>
                </a:lnTo>
                <a:lnTo>
                  <a:pt x="1222" y="512"/>
                </a:lnTo>
                <a:lnTo>
                  <a:pt x="1219" y="520"/>
                </a:lnTo>
                <a:lnTo>
                  <a:pt x="1214" y="527"/>
                </a:lnTo>
                <a:lnTo>
                  <a:pt x="1207" y="533"/>
                </a:lnTo>
                <a:lnTo>
                  <a:pt x="1198" y="537"/>
                </a:lnTo>
                <a:lnTo>
                  <a:pt x="1190" y="541"/>
                </a:lnTo>
                <a:lnTo>
                  <a:pt x="1190" y="541"/>
                </a:lnTo>
                <a:lnTo>
                  <a:pt x="1181" y="541"/>
                </a:lnTo>
                <a:lnTo>
                  <a:pt x="1172" y="541"/>
                </a:lnTo>
                <a:lnTo>
                  <a:pt x="1163" y="538"/>
                </a:lnTo>
                <a:lnTo>
                  <a:pt x="1156" y="535"/>
                </a:lnTo>
                <a:lnTo>
                  <a:pt x="1149" y="529"/>
                </a:lnTo>
                <a:lnTo>
                  <a:pt x="1143" y="522"/>
                </a:lnTo>
                <a:lnTo>
                  <a:pt x="1138" y="515"/>
                </a:lnTo>
                <a:lnTo>
                  <a:pt x="1136" y="506"/>
                </a:lnTo>
                <a:lnTo>
                  <a:pt x="1136" y="506"/>
                </a:lnTo>
                <a:lnTo>
                  <a:pt x="1130" y="484"/>
                </a:lnTo>
                <a:lnTo>
                  <a:pt x="1123" y="462"/>
                </a:lnTo>
                <a:lnTo>
                  <a:pt x="1116" y="440"/>
                </a:lnTo>
                <a:lnTo>
                  <a:pt x="1107" y="419"/>
                </a:lnTo>
                <a:lnTo>
                  <a:pt x="1098" y="399"/>
                </a:lnTo>
                <a:lnTo>
                  <a:pt x="1088" y="379"/>
                </a:lnTo>
                <a:lnTo>
                  <a:pt x="1078" y="359"/>
                </a:lnTo>
                <a:lnTo>
                  <a:pt x="1066" y="340"/>
                </a:lnTo>
                <a:lnTo>
                  <a:pt x="1053" y="321"/>
                </a:lnTo>
                <a:lnTo>
                  <a:pt x="1040" y="303"/>
                </a:lnTo>
                <a:lnTo>
                  <a:pt x="1026" y="285"/>
                </a:lnTo>
                <a:lnTo>
                  <a:pt x="1011" y="269"/>
                </a:lnTo>
                <a:lnTo>
                  <a:pt x="996" y="252"/>
                </a:lnTo>
                <a:lnTo>
                  <a:pt x="981" y="237"/>
                </a:lnTo>
                <a:lnTo>
                  <a:pt x="964" y="221"/>
                </a:lnTo>
                <a:lnTo>
                  <a:pt x="946" y="207"/>
                </a:lnTo>
                <a:lnTo>
                  <a:pt x="946" y="207"/>
                </a:lnTo>
                <a:lnTo>
                  <a:pt x="928" y="194"/>
                </a:lnTo>
                <a:lnTo>
                  <a:pt x="911" y="181"/>
                </a:lnTo>
                <a:lnTo>
                  <a:pt x="892" y="169"/>
                </a:lnTo>
                <a:lnTo>
                  <a:pt x="873" y="159"/>
                </a:lnTo>
                <a:lnTo>
                  <a:pt x="854" y="148"/>
                </a:lnTo>
                <a:lnTo>
                  <a:pt x="834" y="138"/>
                </a:lnTo>
                <a:lnTo>
                  <a:pt x="814" y="130"/>
                </a:lnTo>
                <a:lnTo>
                  <a:pt x="792" y="122"/>
                </a:lnTo>
                <a:lnTo>
                  <a:pt x="771" y="115"/>
                </a:lnTo>
                <a:lnTo>
                  <a:pt x="750" y="109"/>
                </a:lnTo>
                <a:lnTo>
                  <a:pt x="728" y="104"/>
                </a:lnTo>
                <a:lnTo>
                  <a:pt x="706" y="99"/>
                </a:lnTo>
                <a:lnTo>
                  <a:pt x="683" y="96"/>
                </a:lnTo>
                <a:lnTo>
                  <a:pt x="660" y="93"/>
                </a:lnTo>
                <a:lnTo>
                  <a:pt x="637" y="92"/>
                </a:lnTo>
                <a:lnTo>
                  <a:pt x="613" y="91"/>
                </a:lnTo>
                <a:lnTo>
                  <a:pt x="613" y="91"/>
                </a:lnTo>
                <a:lnTo>
                  <a:pt x="590" y="92"/>
                </a:lnTo>
                <a:lnTo>
                  <a:pt x="566" y="93"/>
                </a:lnTo>
                <a:lnTo>
                  <a:pt x="544" y="96"/>
                </a:lnTo>
                <a:lnTo>
                  <a:pt x="521" y="99"/>
                </a:lnTo>
                <a:lnTo>
                  <a:pt x="499" y="104"/>
                </a:lnTo>
                <a:lnTo>
                  <a:pt x="476" y="109"/>
                </a:lnTo>
                <a:lnTo>
                  <a:pt x="455" y="115"/>
                </a:lnTo>
                <a:lnTo>
                  <a:pt x="433" y="122"/>
                </a:lnTo>
                <a:lnTo>
                  <a:pt x="412" y="130"/>
                </a:lnTo>
                <a:lnTo>
                  <a:pt x="392" y="138"/>
                </a:lnTo>
                <a:lnTo>
                  <a:pt x="372" y="148"/>
                </a:lnTo>
                <a:lnTo>
                  <a:pt x="353" y="159"/>
                </a:lnTo>
                <a:lnTo>
                  <a:pt x="334" y="169"/>
                </a:lnTo>
                <a:lnTo>
                  <a:pt x="315" y="181"/>
                </a:lnTo>
                <a:lnTo>
                  <a:pt x="297" y="194"/>
                </a:lnTo>
                <a:lnTo>
                  <a:pt x="280" y="207"/>
                </a:lnTo>
                <a:lnTo>
                  <a:pt x="280" y="207"/>
                </a:lnTo>
                <a:lnTo>
                  <a:pt x="263" y="221"/>
                </a:lnTo>
                <a:lnTo>
                  <a:pt x="246" y="237"/>
                </a:lnTo>
                <a:lnTo>
                  <a:pt x="230" y="252"/>
                </a:lnTo>
                <a:lnTo>
                  <a:pt x="214" y="269"/>
                </a:lnTo>
                <a:lnTo>
                  <a:pt x="200" y="285"/>
                </a:lnTo>
                <a:lnTo>
                  <a:pt x="186" y="303"/>
                </a:lnTo>
                <a:lnTo>
                  <a:pt x="173" y="321"/>
                </a:lnTo>
                <a:lnTo>
                  <a:pt x="161" y="340"/>
                </a:lnTo>
                <a:lnTo>
                  <a:pt x="149" y="359"/>
                </a:lnTo>
                <a:lnTo>
                  <a:pt x="139" y="379"/>
                </a:lnTo>
                <a:lnTo>
                  <a:pt x="128" y="399"/>
                </a:lnTo>
                <a:lnTo>
                  <a:pt x="118" y="419"/>
                </a:lnTo>
                <a:lnTo>
                  <a:pt x="110" y="440"/>
                </a:lnTo>
                <a:lnTo>
                  <a:pt x="103" y="462"/>
                </a:lnTo>
                <a:lnTo>
                  <a:pt x="96" y="484"/>
                </a:lnTo>
                <a:lnTo>
                  <a:pt x="91" y="506"/>
                </a:lnTo>
                <a:lnTo>
                  <a:pt x="91" y="506"/>
                </a:lnTo>
                <a:lnTo>
                  <a:pt x="88" y="515"/>
                </a:lnTo>
                <a:lnTo>
                  <a:pt x="83" y="522"/>
                </a:lnTo>
                <a:lnTo>
                  <a:pt x="77" y="529"/>
                </a:lnTo>
                <a:lnTo>
                  <a:pt x="71" y="535"/>
                </a:lnTo>
                <a:lnTo>
                  <a:pt x="63" y="538"/>
                </a:lnTo>
                <a:lnTo>
                  <a:pt x="55" y="541"/>
                </a:lnTo>
                <a:lnTo>
                  <a:pt x="45" y="541"/>
                </a:lnTo>
                <a:lnTo>
                  <a:pt x="36" y="541"/>
                </a:lnTo>
                <a:lnTo>
                  <a:pt x="36" y="541"/>
                </a:lnTo>
                <a:lnTo>
                  <a:pt x="27" y="537"/>
                </a:lnTo>
                <a:lnTo>
                  <a:pt x="19" y="533"/>
                </a:lnTo>
                <a:lnTo>
                  <a:pt x="13" y="527"/>
                </a:lnTo>
                <a:lnTo>
                  <a:pt x="7" y="520"/>
                </a:lnTo>
                <a:lnTo>
                  <a:pt x="4" y="512"/>
                </a:lnTo>
                <a:lnTo>
                  <a:pt x="1" y="504"/>
                </a:lnTo>
                <a:lnTo>
                  <a:pt x="0" y="495"/>
                </a:lnTo>
                <a:lnTo>
                  <a:pt x="1" y="485"/>
                </a:lnTo>
                <a:lnTo>
                  <a:pt x="1" y="485"/>
                </a:lnTo>
                <a:lnTo>
                  <a:pt x="8" y="459"/>
                </a:lnTo>
                <a:lnTo>
                  <a:pt x="17" y="434"/>
                </a:lnTo>
                <a:lnTo>
                  <a:pt x="25" y="408"/>
                </a:lnTo>
                <a:lnTo>
                  <a:pt x="34" y="383"/>
                </a:lnTo>
                <a:lnTo>
                  <a:pt x="45" y="360"/>
                </a:lnTo>
                <a:lnTo>
                  <a:pt x="57" y="336"/>
                </a:lnTo>
                <a:lnTo>
                  <a:pt x="70" y="312"/>
                </a:lnTo>
                <a:lnTo>
                  <a:pt x="84" y="290"/>
                </a:lnTo>
                <a:lnTo>
                  <a:pt x="98" y="269"/>
                </a:lnTo>
                <a:lnTo>
                  <a:pt x="114" y="247"/>
                </a:lnTo>
                <a:lnTo>
                  <a:pt x="130" y="227"/>
                </a:lnTo>
                <a:lnTo>
                  <a:pt x="147" y="207"/>
                </a:lnTo>
                <a:lnTo>
                  <a:pt x="165" y="188"/>
                </a:lnTo>
                <a:lnTo>
                  <a:pt x="184" y="170"/>
                </a:lnTo>
                <a:lnTo>
                  <a:pt x="203" y="153"/>
                </a:lnTo>
                <a:lnTo>
                  <a:pt x="223" y="136"/>
                </a:lnTo>
                <a:lnTo>
                  <a:pt x="223" y="136"/>
                </a:lnTo>
                <a:lnTo>
                  <a:pt x="244" y="121"/>
                </a:lnTo>
                <a:lnTo>
                  <a:pt x="264" y="105"/>
                </a:lnTo>
                <a:lnTo>
                  <a:pt x="287" y="91"/>
                </a:lnTo>
                <a:lnTo>
                  <a:pt x="308" y="78"/>
                </a:lnTo>
                <a:lnTo>
                  <a:pt x="332" y="66"/>
                </a:lnTo>
                <a:lnTo>
                  <a:pt x="355" y="56"/>
                </a:lnTo>
                <a:lnTo>
                  <a:pt x="379" y="45"/>
                </a:lnTo>
                <a:lnTo>
                  <a:pt x="403" y="36"/>
                </a:lnTo>
                <a:lnTo>
                  <a:pt x="428" y="27"/>
                </a:lnTo>
                <a:lnTo>
                  <a:pt x="454" y="20"/>
                </a:lnTo>
                <a:lnTo>
                  <a:pt x="478" y="14"/>
                </a:lnTo>
                <a:lnTo>
                  <a:pt x="505" y="9"/>
                </a:lnTo>
                <a:lnTo>
                  <a:pt x="532" y="5"/>
                </a:lnTo>
                <a:lnTo>
                  <a:pt x="559" y="2"/>
                </a:lnTo>
                <a:lnTo>
                  <a:pt x="585" y="0"/>
                </a:lnTo>
                <a:lnTo>
                  <a:pt x="613" y="0"/>
                </a:lnTo>
                <a:lnTo>
                  <a:pt x="613" y="0"/>
                </a:lnTo>
                <a:lnTo>
                  <a:pt x="641" y="0"/>
                </a:lnTo>
                <a:lnTo>
                  <a:pt x="668" y="2"/>
                </a:lnTo>
                <a:lnTo>
                  <a:pt x="695" y="5"/>
                </a:lnTo>
                <a:lnTo>
                  <a:pt x="721" y="9"/>
                </a:lnTo>
                <a:lnTo>
                  <a:pt x="747" y="14"/>
                </a:lnTo>
                <a:lnTo>
                  <a:pt x="773" y="20"/>
                </a:lnTo>
                <a:lnTo>
                  <a:pt x="798" y="27"/>
                </a:lnTo>
                <a:lnTo>
                  <a:pt x="823" y="36"/>
                </a:lnTo>
                <a:lnTo>
                  <a:pt x="848" y="45"/>
                </a:lnTo>
                <a:lnTo>
                  <a:pt x="872" y="56"/>
                </a:lnTo>
                <a:lnTo>
                  <a:pt x="895" y="66"/>
                </a:lnTo>
                <a:lnTo>
                  <a:pt x="918" y="78"/>
                </a:lnTo>
                <a:lnTo>
                  <a:pt x="940" y="91"/>
                </a:lnTo>
                <a:lnTo>
                  <a:pt x="962" y="105"/>
                </a:lnTo>
                <a:lnTo>
                  <a:pt x="983" y="121"/>
                </a:lnTo>
                <a:lnTo>
                  <a:pt x="1003" y="136"/>
                </a:lnTo>
                <a:lnTo>
                  <a:pt x="1003" y="136"/>
                </a:lnTo>
                <a:lnTo>
                  <a:pt x="1023" y="153"/>
                </a:lnTo>
                <a:lnTo>
                  <a:pt x="1042" y="170"/>
                </a:lnTo>
                <a:lnTo>
                  <a:pt x="1061" y="188"/>
                </a:lnTo>
                <a:lnTo>
                  <a:pt x="1079" y="207"/>
                </a:lnTo>
                <a:lnTo>
                  <a:pt x="1097" y="227"/>
                </a:lnTo>
                <a:lnTo>
                  <a:pt x="1112" y="247"/>
                </a:lnTo>
                <a:lnTo>
                  <a:pt x="1129" y="269"/>
                </a:lnTo>
                <a:lnTo>
                  <a:pt x="1143" y="290"/>
                </a:lnTo>
                <a:lnTo>
                  <a:pt x="1156" y="312"/>
                </a:lnTo>
                <a:lnTo>
                  <a:pt x="1169" y="336"/>
                </a:lnTo>
                <a:lnTo>
                  <a:pt x="1181" y="360"/>
                </a:lnTo>
                <a:lnTo>
                  <a:pt x="1191" y="383"/>
                </a:lnTo>
                <a:lnTo>
                  <a:pt x="1201" y="408"/>
                </a:lnTo>
                <a:lnTo>
                  <a:pt x="1210" y="434"/>
                </a:lnTo>
                <a:lnTo>
                  <a:pt x="1217" y="459"/>
                </a:lnTo>
                <a:lnTo>
                  <a:pt x="1225" y="485"/>
                </a:lnTo>
                <a:lnTo>
                  <a:pt x="1225" y="4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6818054" y="1707654"/>
            <a:ext cx="1660127" cy="733765"/>
          </a:xfrm>
          <a:custGeom>
            <a:avLst/>
            <a:gdLst>
              <a:gd name="T0" fmla="*/ 86 w 1224"/>
              <a:gd name="T1" fmla="*/ 515 h 541"/>
              <a:gd name="T2" fmla="*/ 69 w 1224"/>
              <a:gd name="T3" fmla="*/ 535 h 541"/>
              <a:gd name="T4" fmla="*/ 43 w 1224"/>
              <a:gd name="T5" fmla="*/ 541 h 541"/>
              <a:gd name="T6" fmla="*/ 26 w 1224"/>
              <a:gd name="T7" fmla="*/ 537 h 541"/>
              <a:gd name="T8" fmla="*/ 7 w 1224"/>
              <a:gd name="T9" fmla="*/ 520 h 541"/>
              <a:gd name="T10" fmla="*/ 0 w 1224"/>
              <a:gd name="T11" fmla="*/ 495 h 541"/>
              <a:gd name="T12" fmla="*/ 7 w 1224"/>
              <a:gd name="T13" fmla="*/ 459 h 541"/>
              <a:gd name="T14" fmla="*/ 34 w 1224"/>
              <a:gd name="T15" fmla="*/ 383 h 541"/>
              <a:gd name="T16" fmla="*/ 68 w 1224"/>
              <a:gd name="T17" fmla="*/ 312 h 541"/>
              <a:gd name="T18" fmla="*/ 112 w 1224"/>
              <a:gd name="T19" fmla="*/ 247 h 541"/>
              <a:gd name="T20" fmla="*/ 164 w 1224"/>
              <a:gd name="T21" fmla="*/ 188 h 541"/>
              <a:gd name="T22" fmla="*/ 222 w 1224"/>
              <a:gd name="T23" fmla="*/ 136 h 541"/>
              <a:gd name="T24" fmla="*/ 264 w 1224"/>
              <a:gd name="T25" fmla="*/ 105 h 541"/>
              <a:gd name="T26" fmla="*/ 330 w 1224"/>
              <a:gd name="T27" fmla="*/ 66 h 541"/>
              <a:gd name="T28" fmla="*/ 402 w 1224"/>
              <a:gd name="T29" fmla="*/ 36 h 541"/>
              <a:gd name="T30" fmla="*/ 478 w 1224"/>
              <a:gd name="T31" fmla="*/ 14 h 541"/>
              <a:gd name="T32" fmla="*/ 557 w 1224"/>
              <a:gd name="T33" fmla="*/ 2 h 541"/>
              <a:gd name="T34" fmla="*/ 612 w 1224"/>
              <a:gd name="T35" fmla="*/ 0 h 541"/>
              <a:gd name="T36" fmla="*/ 693 w 1224"/>
              <a:gd name="T37" fmla="*/ 5 h 541"/>
              <a:gd name="T38" fmla="*/ 772 w 1224"/>
              <a:gd name="T39" fmla="*/ 20 h 541"/>
              <a:gd name="T40" fmla="*/ 846 w 1224"/>
              <a:gd name="T41" fmla="*/ 45 h 541"/>
              <a:gd name="T42" fmla="*/ 916 w 1224"/>
              <a:gd name="T43" fmla="*/ 78 h 541"/>
              <a:gd name="T44" fmla="*/ 981 w 1224"/>
              <a:gd name="T45" fmla="*/ 121 h 541"/>
              <a:gd name="T46" fmla="*/ 1022 w 1224"/>
              <a:gd name="T47" fmla="*/ 153 h 541"/>
              <a:gd name="T48" fmla="*/ 1078 w 1224"/>
              <a:gd name="T49" fmla="*/ 207 h 541"/>
              <a:gd name="T50" fmla="*/ 1127 w 1224"/>
              <a:gd name="T51" fmla="*/ 269 h 541"/>
              <a:gd name="T52" fmla="*/ 1167 w 1224"/>
              <a:gd name="T53" fmla="*/ 336 h 541"/>
              <a:gd name="T54" fmla="*/ 1200 w 1224"/>
              <a:gd name="T55" fmla="*/ 408 h 541"/>
              <a:gd name="T56" fmla="*/ 1223 w 1224"/>
              <a:gd name="T57" fmla="*/ 485 h 541"/>
              <a:gd name="T58" fmla="*/ 1224 w 1224"/>
              <a:gd name="T59" fmla="*/ 504 h 541"/>
              <a:gd name="T60" fmla="*/ 1212 w 1224"/>
              <a:gd name="T61" fmla="*/ 527 h 541"/>
              <a:gd name="T62" fmla="*/ 1188 w 1224"/>
              <a:gd name="T63" fmla="*/ 541 h 541"/>
              <a:gd name="T64" fmla="*/ 1171 w 1224"/>
              <a:gd name="T65" fmla="*/ 541 h 541"/>
              <a:gd name="T66" fmla="*/ 1147 w 1224"/>
              <a:gd name="T67" fmla="*/ 529 h 541"/>
              <a:gd name="T68" fmla="*/ 1134 w 1224"/>
              <a:gd name="T69" fmla="*/ 506 h 541"/>
              <a:gd name="T70" fmla="*/ 1122 w 1224"/>
              <a:gd name="T71" fmla="*/ 462 h 541"/>
              <a:gd name="T72" fmla="*/ 1097 w 1224"/>
              <a:gd name="T73" fmla="*/ 399 h 541"/>
              <a:gd name="T74" fmla="*/ 1064 w 1224"/>
              <a:gd name="T75" fmla="*/ 340 h 541"/>
              <a:gd name="T76" fmla="*/ 1025 w 1224"/>
              <a:gd name="T77" fmla="*/ 285 h 541"/>
              <a:gd name="T78" fmla="*/ 979 w 1224"/>
              <a:gd name="T79" fmla="*/ 237 h 541"/>
              <a:gd name="T80" fmla="*/ 945 w 1224"/>
              <a:gd name="T81" fmla="*/ 207 h 541"/>
              <a:gd name="T82" fmla="*/ 891 w 1224"/>
              <a:gd name="T83" fmla="*/ 169 h 541"/>
              <a:gd name="T84" fmla="*/ 832 w 1224"/>
              <a:gd name="T85" fmla="*/ 138 h 541"/>
              <a:gd name="T86" fmla="*/ 770 w 1224"/>
              <a:gd name="T87" fmla="*/ 115 h 541"/>
              <a:gd name="T88" fmla="*/ 704 w 1224"/>
              <a:gd name="T89" fmla="*/ 99 h 541"/>
              <a:gd name="T90" fmla="*/ 635 w 1224"/>
              <a:gd name="T91" fmla="*/ 92 h 541"/>
              <a:gd name="T92" fmla="*/ 588 w 1224"/>
              <a:gd name="T93" fmla="*/ 92 h 541"/>
              <a:gd name="T94" fmla="*/ 519 w 1224"/>
              <a:gd name="T95" fmla="*/ 99 h 541"/>
              <a:gd name="T96" fmla="*/ 453 w 1224"/>
              <a:gd name="T97" fmla="*/ 115 h 541"/>
              <a:gd name="T98" fmla="*/ 392 w 1224"/>
              <a:gd name="T99" fmla="*/ 138 h 541"/>
              <a:gd name="T100" fmla="*/ 332 w 1224"/>
              <a:gd name="T101" fmla="*/ 169 h 541"/>
              <a:gd name="T102" fmla="*/ 279 w 1224"/>
              <a:gd name="T103" fmla="*/ 207 h 541"/>
              <a:gd name="T104" fmla="*/ 245 w 1224"/>
              <a:gd name="T105" fmla="*/ 237 h 541"/>
              <a:gd name="T106" fmla="*/ 198 w 1224"/>
              <a:gd name="T107" fmla="*/ 285 h 541"/>
              <a:gd name="T108" fmla="*/ 159 w 1224"/>
              <a:gd name="T109" fmla="*/ 340 h 541"/>
              <a:gd name="T110" fmla="*/ 127 w 1224"/>
              <a:gd name="T111" fmla="*/ 399 h 541"/>
              <a:gd name="T112" fmla="*/ 101 w 1224"/>
              <a:gd name="T113" fmla="*/ 462 h 541"/>
              <a:gd name="T114" fmla="*/ 90 w 1224"/>
              <a:gd name="T115" fmla="*/ 506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4" h="541">
                <a:moveTo>
                  <a:pt x="90" y="506"/>
                </a:moveTo>
                <a:lnTo>
                  <a:pt x="90" y="506"/>
                </a:lnTo>
                <a:lnTo>
                  <a:pt x="86" y="515"/>
                </a:lnTo>
                <a:lnTo>
                  <a:pt x="82" y="522"/>
                </a:lnTo>
                <a:lnTo>
                  <a:pt x="77" y="529"/>
                </a:lnTo>
                <a:lnTo>
                  <a:pt x="69" y="535"/>
                </a:lnTo>
                <a:lnTo>
                  <a:pt x="61" y="538"/>
                </a:lnTo>
                <a:lnTo>
                  <a:pt x="53" y="541"/>
                </a:lnTo>
                <a:lnTo>
                  <a:pt x="43" y="541"/>
                </a:lnTo>
                <a:lnTo>
                  <a:pt x="35" y="541"/>
                </a:lnTo>
                <a:lnTo>
                  <a:pt x="35" y="541"/>
                </a:lnTo>
                <a:lnTo>
                  <a:pt x="26" y="537"/>
                </a:lnTo>
                <a:lnTo>
                  <a:pt x="18" y="533"/>
                </a:lnTo>
                <a:lnTo>
                  <a:pt x="11" y="527"/>
                </a:lnTo>
                <a:lnTo>
                  <a:pt x="7" y="520"/>
                </a:lnTo>
                <a:lnTo>
                  <a:pt x="2" y="512"/>
                </a:lnTo>
                <a:lnTo>
                  <a:pt x="0" y="504"/>
                </a:lnTo>
                <a:lnTo>
                  <a:pt x="0" y="495"/>
                </a:lnTo>
                <a:lnTo>
                  <a:pt x="1" y="485"/>
                </a:lnTo>
                <a:lnTo>
                  <a:pt x="1" y="485"/>
                </a:lnTo>
                <a:lnTo>
                  <a:pt x="7" y="459"/>
                </a:lnTo>
                <a:lnTo>
                  <a:pt x="15" y="434"/>
                </a:lnTo>
                <a:lnTo>
                  <a:pt x="23" y="408"/>
                </a:lnTo>
                <a:lnTo>
                  <a:pt x="34" y="383"/>
                </a:lnTo>
                <a:lnTo>
                  <a:pt x="45" y="360"/>
                </a:lnTo>
                <a:lnTo>
                  <a:pt x="56" y="336"/>
                </a:lnTo>
                <a:lnTo>
                  <a:pt x="68" y="312"/>
                </a:lnTo>
                <a:lnTo>
                  <a:pt x="82" y="290"/>
                </a:lnTo>
                <a:lnTo>
                  <a:pt x="97" y="269"/>
                </a:lnTo>
                <a:lnTo>
                  <a:pt x="112" y="247"/>
                </a:lnTo>
                <a:lnTo>
                  <a:pt x="129" y="227"/>
                </a:lnTo>
                <a:lnTo>
                  <a:pt x="145" y="207"/>
                </a:lnTo>
                <a:lnTo>
                  <a:pt x="164" y="188"/>
                </a:lnTo>
                <a:lnTo>
                  <a:pt x="182" y="170"/>
                </a:lnTo>
                <a:lnTo>
                  <a:pt x="202" y="153"/>
                </a:lnTo>
                <a:lnTo>
                  <a:pt x="222" y="136"/>
                </a:lnTo>
                <a:lnTo>
                  <a:pt x="222" y="136"/>
                </a:lnTo>
                <a:lnTo>
                  <a:pt x="242" y="121"/>
                </a:lnTo>
                <a:lnTo>
                  <a:pt x="264" y="105"/>
                </a:lnTo>
                <a:lnTo>
                  <a:pt x="285" y="91"/>
                </a:lnTo>
                <a:lnTo>
                  <a:pt x="307" y="78"/>
                </a:lnTo>
                <a:lnTo>
                  <a:pt x="330" y="66"/>
                </a:lnTo>
                <a:lnTo>
                  <a:pt x="354" y="56"/>
                </a:lnTo>
                <a:lnTo>
                  <a:pt x="377" y="45"/>
                </a:lnTo>
                <a:lnTo>
                  <a:pt x="402" y="36"/>
                </a:lnTo>
                <a:lnTo>
                  <a:pt x="427" y="27"/>
                </a:lnTo>
                <a:lnTo>
                  <a:pt x="452" y="20"/>
                </a:lnTo>
                <a:lnTo>
                  <a:pt x="478" y="14"/>
                </a:lnTo>
                <a:lnTo>
                  <a:pt x="504" y="9"/>
                </a:lnTo>
                <a:lnTo>
                  <a:pt x="530" y="5"/>
                </a:lnTo>
                <a:lnTo>
                  <a:pt x="557" y="2"/>
                </a:lnTo>
                <a:lnTo>
                  <a:pt x="585" y="0"/>
                </a:lnTo>
                <a:lnTo>
                  <a:pt x="612" y="0"/>
                </a:lnTo>
                <a:lnTo>
                  <a:pt x="612" y="0"/>
                </a:lnTo>
                <a:lnTo>
                  <a:pt x="639" y="0"/>
                </a:lnTo>
                <a:lnTo>
                  <a:pt x="666" y="2"/>
                </a:lnTo>
                <a:lnTo>
                  <a:pt x="693" y="5"/>
                </a:lnTo>
                <a:lnTo>
                  <a:pt x="720" y="9"/>
                </a:lnTo>
                <a:lnTo>
                  <a:pt x="746" y="14"/>
                </a:lnTo>
                <a:lnTo>
                  <a:pt x="772" y="20"/>
                </a:lnTo>
                <a:lnTo>
                  <a:pt x="797" y="27"/>
                </a:lnTo>
                <a:lnTo>
                  <a:pt x="821" y="36"/>
                </a:lnTo>
                <a:lnTo>
                  <a:pt x="846" y="45"/>
                </a:lnTo>
                <a:lnTo>
                  <a:pt x="870" y="56"/>
                </a:lnTo>
                <a:lnTo>
                  <a:pt x="894" y="66"/>
                </a:lnTo>
                <a:lnTo>
                  <a:pt x="916" y="78"/>
                </a:lnTo>
                <a:lnTo>
                  <a:pt x="939" y="91"/>
                </a:lnTo>
                <a:lnTo>
                  <a:pt x="960" y="105"/>
                </a:lnTo>
                <a:lnTo>
                  <a:pt x="981" y="121"/>
                </a:lnTo>
                <a:lnTo>
                  <a:pt x="1001" y="136"/>
                </a:lnTo>
                <a:lnTo>
                  <a:pt x="1001" y="136"/>
                </a:lnTo>
                <a:lnTo>
                  <a:pt x="1022" y="153"/>
                </a:lnTo>
                <a:lnTo>
                  <a:pt x="1042" y="170"/>
                </a:lnTo>
                <a:lnTo>
                  <a:pt x="1061" y="188"/>
                </a:lnTo>
                <a:lnTo>
                  <a:pt x="1078" y="207"/>
                </a:lnTo>
                <a:lnTo>
                  <a:pt x="1095" y="227"/>
                </a:lnTo>
                <a:lnTo>
                  <a:pt x="1112" y="247"/>
                </a:lnTo>
                <a:lnTo>
                  <a:pt x="1127" y="269"/>
                </a:lnTo>
                <a:lnTo>
                  <a:pt x="1141" y="290"/>
                </a:lnTo>
                <a:lnTo>
                  <a:pt x="1155" y="312"/>
                </a:lnTo>
                <a:lnTo>
                  <a:pt x="1167" y="336"/>
                </a:lnTo>
                <a:lnTo>
                  <a:pt x="1179" y="360"/>
                </a:lnTo>
                <a:lnTo>
                  <a:pt x="1191" y="383"/>
                </a:lnTo>
                <a:lnTo>
                  <a:pt x="1200" y="408"/>
                </a:lnTo>
                <a:lnTo>
                  <a:pt x="1209" y="434"/>
                </a:lnTo>
                <a:lnTo>
                  <a:pt x="1217" y="459"/>
                </a:lnTo>
                <a:lnTo>
                  <a:pt x="1223" y="485"/>
                </a:lnTo>
                <a:lnTo>
                  <a:pt x="1223" y="485"/>
                </a:lnTo>
                <a:lnTo>
                  <a:pt x="1224" y="495"/>
                </a:lnTo>
                <a:lnTo>
                  <a:pt x="1224" y="504"/>
                </a:lnTo>
                <a:lnTo>
                  <a:pt x="1222" y="512"/>
                </a:lnTo>
                <a:lnTo>
                  <a:pt x="1217" y="520"/>
                </a:lnTo>
                <a:lnTo>
                  <a:pt x="1212" y="527"/>
                </a:lnTo>
                <a:lnTo>
                  <a:pt x="1205" y="533"/>
                </a:lnTo>
                <a:lnTo>
                  <a:pt x="1198" y="537"/>
                </a:lnTo>
                <a:lnTo>
                  <a:pt x="1188" y="541"/>
                </a:lnTo>
                <a:lnTo>
                  <a:pt x="1188" y="541"/>
                </a:lnTo>
                <a:lnTo>
                  <a:pt x="1180" y="541"/>
                </a:lnTo>
                <a:lnTo>
                  <a:pt x="1171" y="541"/>
                </a:lnTo>
                <a:lnTo>
                  <a:pt x="1162" y="538"/>
                </a:lnTo>
                <a:lnTo>
                  <a:pt x="1154" y="535"/>
                </a:lnTo>
                <a:lnTo>
                  <a:pt x="1147" y="529"/>
                </a:lnTo>
                <a:lnTo>
                  <a:pt x="1141" y="522"/>
                </a:lnTo>
                <a:lnTo>
                  <a:pt x="1138" y="515"/>
                </a:lnTo>
                <a:lnTo>
                  <a:pt x="1134" y="506"/>
                </a:lnTo>
                <a:lnTo>
                  <a:pt x="1134" y="506"/>
                </a:lnTo>
                <a:lnTo>
                  <a:pt x="1128" y="484"/>
                </a:lnTo>
                <a:lnTo>
                  <a:pt x="1122" y="462"/>
                </a:lnTo>
                <a:lnTo>
                  <a:pt x="1114" y="440"/>
                </a:lnTo>
                <a:lnTo>
                  <a:pt x="1106" y="419"/>
                </a:lnTo>
                <a:lnTo>
                  <a:pt x="1097" y="399"/>
                </a:lnTo>
                <a:lnTo>
                  <a:pt x="1087" y="379"/>
                </a:lnTo>
                <a:lnTo>
                  <a:pt x="1076" y="359"/>
                </a:lnTo>
                <a:lnTo>
                  <a:pt x="1064" y="340"/>
                </a:lnTo>
                <a:lnTo>
                  <a:pt x="1051" y="321"/>
                </a:lnTo>
                <a:lnTo>
                  <a:pt x="1038" y="303"/>
                </a:lnTo>
                <a:lnTo>
                  <a:pt x="1025" y="285"/>
                </a:lnTo>
                <a:lnTo>
                  <a:pt x="1010" y="269"/>
                </a:lnTo>
                <a:lnTo>
                  <a:pt x="994" y="252"/>
                </a:lnTo>
                <a:lnTo>
                  <a:pt x="979" y="237"/>
                </a:lnTo>
                <a:lnTo>
                  <a:pt x="962" y="221"/>
                </a:lnTo>
                <a:lnTo>
                  <a:pt x="945" y="207"/>
                </a:lnTo>
                <a:lnTo>
                  <a:pt x="945" y="207"/>
                </a:lnTo>
                <a:lnTo>
                  <a:pt x="928" y="194"/>
                </a:lnTo>
                <a:lnTo>
                  <a:pt x="909" y="181"/>
                </a:lnTo>
                <a:lnTo>
                  <a:pt x="891" y="169"/>
                </a:lnTo>
                <a:lnTo>
                  <a:pt x="872" y="159"/>
                </a:lnTo>
                <a:lnTo>
                  <a:pt x="852" y="148"/>
                </a:lnTo>
                <a:lnTo>
                  <a:pt x="832" y="138"/>
                </a:lnTo>
                <a:lnTo>
                  <a:pt x="812" y="130"/>
                </a:lnTo>
                <a:lnTo>
                  <a:pt x="792" y="122"/>
                </a:lnTo>
                <a:lnTo>
                  <a:pt x="770" y="115"/>
                </a:lnTo>
                <a:lnTo>
                  <a:pt x="748" y="109"/>
                </a:lnTo>
                <a:lnTo>
                  <a:pt x="727" y="104"/>
                </a:lnTo>
                <a:lnTo>
                  <a:pt x="704" y="99"/>
                </a:lnTo>
                <a:lnTo>
                  <a:pt x="682" y="96"/>
                </a:lnTo>
                <a:lnTo>
                  <a:pt x="658" y="93"/>
                </a:lnTo>
                <a:lnTo>
                  <a:pt x="635" y="92"/>
                </a:lnTo>
                <a:lnTo>
                  <a:pt x="612" y="91"/>
                </a:lnTo>
                <a:lnTo>
                  <a:pt x="612" y="91"/>
                </a:lnTo>
                <a:lnTo>
                  <a:pt x="588" y="92"/>
                </a:lnTo>
                <a:lnTo>
                  <a:pt x="566" y="93"/>
                </a:lnTo>
                <a:lnTo>
                  <a:pt x="542" y="96"/>
                </a:lnTo>
                <a:lnTo>
                  <a:pt x="519" y="99"/>
                </a:lnTo>
                <a:lnTo>
                  <a:pt x="497" y="104"/>
                </a:lnTo>
                <a:lnTo>
                  <a:pt x="476" y="109"/>
                </a:lnTo>
                <a:lnTo>
                  <a:pt x="453" y="115"/>
                </a:lnTo>
                <a:lnTo>
                  <a:pt x="432" y="122"/>
                </a:lnTo>
                <a:lnTo>
                  <a:pt x="412" y="130"/>
                </a:lnTo>
                <a:lnTo>
                  <a:pt x="392" y="138"/>
                </a:lnTo>
                <a:lnTo>
                  <a:pt x="371" y="148"/>
                </a:lnTo>
                <a:lnTo>
                  <a:pt x="351" y="159"/>
                </a:lnTo>
                <a:lnTo>
                  <a:pt x="332" y="169"/>
                </a:lnTo>
                <a:lnTo>
                  <a:pt x="315" y="181"/>
                </a:lnTo>
                <a:lnTo>
                  <a:pt x="296" y="194"/>
                </a:lnTo>
                <a:lnTo>
                  <a:pt x="279" y="207"/>
                </a:lnTo>
                <a:lnTo>
                  <a:pt x="279" y="207"/>
                </a:lnTo>
                <a:lnTo>
                  <a:pt x="261" y="221"/>
                </a:lnTo>
                <a:lnTo>
                  <a:pt x="245" y="237"/>
                </a:lnTo>
                <a:lnTo>
                  <a:pt x="229" y="252"/>
                </a:lnTo>
                <a:lnTo>
                  <a:pt x="214" y="269"/>
                </a:lnTo>
                <a:lnTo>
                  <a:pt x="198" y="285"/>
                </a:lnTo>
                <a:lnTo>
                  <a:pt x="185" y="303"/>
                </a:lnTo>
                <a:lnTo>
                  <a:pt x="172" y="321"/>
                </a:lnTo>
                <a:lnTo>
                  <a:pt x="159" y="340"/>
                </a:lnTo>
                <a:lnTo>
                  <a:pt x="148" y="359"/>
                </a:lnTo>
                <a:lnTo>
                  <a:pt x="137" y="379"/>
                </a:lnTo>
                <a:lnTo>
                  <a:pt x="127" y="399"/>
                </a:lnTo>
                <a:lnTo>
                  <a:pt x="118" y="419"/>
                </a:lnTo>
                <a:lnTo>
                  <a:pt x="110" y="440"/>
                </a:lnTo>
                <a:lnTo>
                  <a:pt x="101" y="462"/>
                </a:lnTo>
                <a:lnTo>
                  <a:pt x="95" y="484"/>
                </a:lnTo>
                <a:lnTo>
                  <a:pt x="90" y="506"/>
                </a:lnTo>
                <a:lnTo>
                  <a:pt x="90" y="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12995" y="2061775"/>
            <a:ext cx="1080000" cy="1080000"/>
            <a:chOff x="5566159" y="1956951"/>
            <a:chExt cx="850320" cy="850320"/>
          </a:xfrm>
        </p:grpSpPr>
        <p:grpSp>
          <p:nvGrpSpPr>
            <p:cNvPr id="11" name="组合 10"/>
            <p:cNvGrpSpPr/>
            <p:nvPr/>
          </p:nvGrpSpPr>
          <p:grpSpPr>
            <a:xfrm>
              <a:off x="5566159" y="1956951"/>
              <a:ext cx="850320" cy="850320"/>
              <a:chOff x="505444" y="3421682"/>
              <a:chExt cx="1245704" cy="124570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12" name="Freeform 74"/>
            <p:cNvSpPr>
              <a:spLocks noEditPoints="1"/>
            </p:cNvSpPr>
            <p:nvPr/>
          </p:nvSpPr>
          <p:spPr bwMode="auto">
            <a:xfrm>
              <a:off x="5856770" y="2236710"/>
              <a:ext cx="268461" cy="268461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77677" y="2067694"/>
            <a:ext cx="1080000" cy="1080000"/>
            <a:chOff x="5627336" y="2211710"/>
            <a:chExt cx="1013787" cy="1080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627336" y="2211710"/>
              <a:ext cx="1013787" cy="1080000"/>
              <a:chOff x="505444" y="3421682"/>
              <a:chExt cx="1245704" cy="124570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17" name="Freeform 25"/>
            <p:cNvSpPr>
              <a:spLocks noEditPoints="1"/>
            </p:cNvSpPr>
            <p:nvPr/>
          </p:nvSpPr>
          <p:spPr bwMode="auto">
            <a:xfrm>
              <a:off x="5938253" y="2619190"/>
              <a:ext cx="387392" cy="310066"/>
            </a:xfrm>
            <a:custGeom>
              <a:avLst/>
              <a:gdLst>
                <a:gd name="T0" fmla="*/ 737678 w 128"/>
                <a:gd name="T1" fmla="*/ 14087 h 96"/>
                <a:gd name="T2" fmla="*/ 196714 w 128"/>
                <a:gd name="T3" fmla="*/ 0 h 96"/>
                <a:gd name="T4" fmla="*/ 14051 w 128"/>
                <a:gd name="T5" fmla="*/ 162004 h 96"/>
                <a:gd name="T6" fmla="*/ 14051 w 128"/>
                <a:gd name="T7" fmla="*/ 239484 h 96"/>
                <a:gd name="T8" fmla="*/ 449632 w 128"/>
                <a:gd name="T9" fmla="*/ 676191 h 96"/>
                <a:gd name="T10" fmla="*/ 885213 w 128"/>
                <a:gd name="T11" fmla="*/ 239484 h 96"/>
                <a:gd name="T12" fmla="*/ 885213 w 128"/>
                <a:gd name="T13" fmla="*/ 162004 h 96"/>
                <a:gd name="T14" fmla="*/ 386403 w 128"/>
                <a:gd name="T15" fmla="*/ 197222 h 96"/>
                <a:gd name="T16" fmla="*/ 512862 w 128"/>
                <a:gd name="T17" fmla="*/ 197222 h 96"/>
                <a:gd name="T18" fmla="*/ 547989 w 128"/>
                <a:gd name="T19" fmla="*/ 63393 h 96"/>
                <a:gd name="T20" fmla="*/ 533938 w 128"/>
                <a:gd name="T21" fmla="*/ 176091 h 96"/>
                <a:gd name="T22" fmla="*/ 365326 w 128"/>
                <a:gd name="T23" fmla="*/ 176091 h 96"/>
                <a:gd name="T24" fmla="*/ 351275 w 128"/>
                <a:gd name="T25" fmla="*/ 63393 h 96"/>
                <a:gd name="T26" fmla="*/ 365326 w 128"/>
                <a:gd name="T27" fmla="*/ 176091 h 96"/>
                <a:gd name="T28" fmla="*/ 449632 w 128"/>
                <a:gd name="T29" fmla="*/ 577580 h 96"/>
                <a:gd name="T30" fmla="*/ 519887 w 128"/>
                <a:gd name="T31" fmla="*/ 225397 h 96"/>
                <a:gd name="T32" fmla="*/ 688499 w 128"/>
                <a:gd name="T33" fmla="*/ 225397 h 96"/>
                <a:gd name="T34" fmla="*/ 547989 w 128"/>
                <a:gd name="T35" fmla="*/ 225397 h 96"/>
                <a:gd name="T36" fmla="*/ 625270 w 128"/>
                <a:gd name="T37" fmla="*/ 140873 h 96"/>
                <a:gd name="T38" fmla="*/ 555015 w 128"/>
                <a:gd name="T39" fmla="*/ 197222 h 96"/>
                <a:gd name="T40" fmla="*/ 681474 w 128"/>
                <a:gd name="T41" fmla="*/ 56349 h 96"/>
                <a:gd name="T42" fmla="*/ 583117 w 128"/>
                <a:gd name="T43" fmla="*/ 56349 h 96"/>
                <a:gd name="T44" fmla="*/ 386403 w 128"/>
                <a:gd name="T45" fmla="*/ 56349 h 96"/>
                <a:gd name="T46" fmla="*/ 449632 w 128"/>
                <a:gd name="T47" fmla="*/ 105655 h 96"/>
                <a:gd name="T48" fmla="*/ 217791 w 128"/>
                <a:gd name="T49" fmla="*/ 56349 h 96"/>
                <a:gd name="T50" fmla="*/ 273995 w 128"/>
                <a:gd name="T51" fmla="*/ 98611 h 96"/>
                <a:gd name="T52" fmla="*/ 344250 w 128"/>
                <a:gd name="T53" fmla="*/ 197222 h 96"/>
                <a:gd name="T54" fmla="*/ 273995 w 128"/>
                <a:gd name="T55" fmla="*/ 140873 h 96"/>
                <a:gd name="T56" fmla="*/ 421530 w 128"/>
                <a:gd name="T57" fmla="*/ 570536 h 96"/>
                <a:gd name="T58" fmla="*/ 351275 w 128"/>
                <a:gd name="T59" fmla="*/ 225397 h 96"/>
                <a:gd name="T60" fmla="*/ 77281 w 128"/>
                <a:gd name="T61" fmla="*/ 225397 h 96"/>
                <a:gd name="T62" fmla="*/ 358301 w 128"/>
                <a:gd name="T63" fmla="*/ 521231 h 96"/>
                <a:gd name="T64" fmla="*/ 821984 w 128"/>
                <a:gd name="T65" fmla="*/ 225397 h 96"/>
                <a:gd name="T66" fmla="*/ 716601 w 128"/>
                <a:gd name="T67" fmla="*/ 225397 h 96"/>
                <a:gd name="T68" fmla="*/ 646346 w 128"/>
                <a:gd name="T69" fmla="*/ 119742 h 96"/>
                <a:gd name="T70" fmla="*/ 843060 w 128"/>
                <a:gd name="T71" fmla="*/ 197222 h 96"/>
                <a:gd name="T72" fmla="*/ 189689 w 128"/>
                <a:gd name="T73" fmla="*/ 70437 h 96"/>
                <a:gd name="T74" fmla="*/ 175638 w 128"/>
                <a:gd name="T75" fmla="*/ 197222 h 96"/>
                <a:gd name="T76" fmla="*/ 189689 w 128"/>
                <a:gd name="T77" fmla="*/ 70437 h 9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42358" y="2067694"/>
            <a:ext cx="1080000" cy="1080000"/>
            <a:chOff x="4363528" y="2911619"/>
            <a:chExt cx="1093634" cy="1093634"/>
          </a:xfrm>
        </p:grpSpPr>
        <p:grpSp>
          <p:nvGrpSpPr>
            <p:cNvPr id="21" name="组合 20"/>
            <p:cNvGrpSpPr/>
            <p:nvPr/>
          </p:nvGrpSpPr>
          <p:grpSpPr>
            <a:xfrm>
              <a:off x="4363528" y="2911619"/>
              <a:ext cx="1093634" cy="1093634"/>
              <a:chOff x="505444" y="3421682"/>
              <a:chExt cx="1245704" cy="124570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4753888" y="3269740"/>
              <a:ext cx="363544" cy="363544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07039" y="2067694"/>
            <a:ext cx="1080000" cy="1080000"/>
            <a:chOff x="3486464" y="2655493"/>
            <a:chExt cx="1142096" cy="1142096"/>
          </a:xfrm>
        </p:grpSpPr>
        <p:grpSp>
          <p:nvGrpSpPr>
            <p:cNvPr id="26" name="组合 25"/>
            <p:cNvGrpSpPr/>
            <p:nvPr/>
          </p:nvGrpSpPr>
          <p:grpSpPr>
            <a:xfrm>
              <a:off x="3486464" y="2655493"/>
              <a:ext cx="1142096" cy="1142096"/>
              <a:chOff x="505444" y="3421682"/>
              <a:chExt cx="1245704" cy="124570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862090" y="3023213"/>
              <a:ext cx="395678" cy="402008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28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971720" y="2067694"/>
            <a:ext cx="1080000" cy="1080000"/>
            <a:chOff x="2905928" y="1564524"/>
            <a:chExt cx="1435205" cy="1435205"/>
          </a:xfrm>
        </p:grpSpPr>
        <p:grpSp>
          <p:nvGrpSpPr>
            <p:cNvPr id="33" name="组合 32"/>
            <p:cNvGrpSpPr/>
            <p:nvPr/>
          </p:nvGrpSpPr>
          <p:grpSpPr>
            <a:xfrm>
              <a:off x="2905928" y="1564524"/>
              <a:ext cx="1435205" cy="1435205"/>
              <a:chOff x="505444" y="3421682"/>
              <a:chExt cx="1245704" cy="124570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3475986" y="1954327"/>
              <a:ext cx="305940" cy="611878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3336" y="3435846"/>
            <a:ext cx="1270392" cy="949281"/>
            <a:chOff x="1254572" y="3400551"/>
            <a:chExt cx="1270392" cy="949281"/>
          </a:xfrm>
        </p:grpSpPr>
        <p:sp>
          <p:nvSpPr>
            <p:cNvPr id="40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1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01508" y="3435846"/>
            <a:ext cx="1270392" cy="949281"/>
            <a:chOff x="1254572" y="3400551"/>
            <a:chExt cx="1270392" cy="949281"/>
          </a:xfrm>
        </p:grpSpPr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680" y="3435846"/>
            <a:ext cx="1270392" cy="949281"/>
            <a:chOff x="1254572" y="3400551"/>
            <a:chExt cx="1270392" cy="949281"/>
          </a:xfrm>
        </p:grpSpPr>
        <p:sp>
          <p:nvSpPr>
            <p:cNvPr id="46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7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97852" y="3435846"/>
            <a:ext cx="1270392" cy="949281"/>
            <a:chOff x="1254572" y="3400551"/>
            <a:chExt cx="1270392" cy="949281"/>
          </a:xfrm>
        </p:grpSpPr>
        <p:sp>
          <p:nvSpPr>
            <p:cNvPr id="49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0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046024" y="3435846"/>
            <a:ext cx="1270392" cy="949281"/>
            <a:chOff x="1254572" y="3400551"/>
            <a:chExt cx="1270392" cy="949281"/>
          </a:xfrm>
        </p:grpSpPr>
        <p:sp>
          <p:nvSpPr>
            <p:cNvPr id="52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3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9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4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5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5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6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2200"/>
                                </p:stCondLst>
                                <p:childTnLst>
                                  <p:par>
                                    <p:cTn id="6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3700"/>
                                </p:stCondLst>
                                <p:childTnLst>
                                  <p:par>
                                    <p:cTn id="6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4700"/>
                                </p:stCondLst>
                                <p:childTnLst>
                                  <p:par>
                                    <p:cTn id="73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6200"/>
                                </p:stCondLst>
                                <p:childTnLst>
                                  <p:par>
                                    <p:cTn id="7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7200"/>
                                </p:stCondLst>
                                <p:childTnLst>
                                  <p:par>
                                    <p:cTn id="82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87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4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5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5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6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2200"/>
                                </p:stCondLst>
                                <p:childTnLst>
                                  <p:par>
                                    <p:cTn id="6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3700"/>
                                </p:stCondLst>
                                <p:childTnLst>
                                  <p:par>
                                    <p:cTn id="6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4700"/>
                                </p:stCondLst>
                                <p:childTnLst>
                                  <p:par>
                                    <p:cTn id="7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6200"/>
                                </p:stCondLst>
                                <p:childTnLst>
                                  <p:par>
                                    <p:cTn id="7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7200"/>
                                </p:stCondLst>
                                <p:childTnLst>
                                  <p:par>
                                    <p:cTn id="8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87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8"/>
          <p:cNvSpPr>
            <a:spLocks/>
          </p:cNvSpPr>
          <p:nvPr/>
        </p:nvSpPr>
        <p:spPr bwMode="auto">
          <a:xfrm>
            <a:off x="1096229" y="2128838"/>
            <a:ext cx="1177925" cy="3014662"/>
          </a:xfrm>
          <a:custGeom>
            <a:avLst/>
            <a:gdLst>
              <a:gd name="T0" fmla="*/ 1338 w 1485"/>
              <a:gd name="T1" fmla="*/ 27 h 3798"/>
              <a:gd name="T2" fmla="*/ 57 w 1485"/>
              <a:gd name="T3" fmla="*/ 27 h 3798"/>
              <a:gd name="T4" fmla="*/ 0 w 1485"/>
              <a:gd name="T5" fmla="*/ 27 h 3798"/>
              <a:gd name="T6" fmla="*/ 0 w 1485"/>
              <a:gd name="T7" fmla="*/ 83 h 3798"/>
              <a:gd name="T8" fmla="*/ 0 w 1485"/>
              <a:gd name="T9" fmla="*/ 3798 h 3798"/>
              <a:gd name="T10" fmla="*/ 113 w 1485"/>
              <a:gd name="T11" fmla="*/ 3798 h 3798"/>
              <a:gd name="T12" fmla="*/ 113 w 1485"/>
              <a:gd name="T13" fmla="*/ 140 h 3798"/>
              <a:gd name="T14" fmla="*/ 1338 w 1485"/>
              <a:gd name="T15" fmla="*/ 140 h 3798"/>
              <a:gd name="T16" fmla="*/ 1338 w 1485"/>
              <a:gd name="T17" fmla="*/ 140 h 3798"/>
              <a:gd name="T18" fmla="*/ 1343 w 1485"/>
              <a:gd name="T19" fmla="*/ 146 h 3798"/>
              <a:gd name="T20" fmla="*/ 1349 w 1485"/>
              <a:gd name="T21" fmla="*/ 151 h 3798"/>
              <a:gd name="T22" fmla="*/ 1357 w 1485"/>
              <a:gd name="T23" fmla="*/ 156 h 3798"/>
              <a:gd name="T24" fmla="*/ 1365 w 1485"/>
              <a:gd name="T25" fmla="*/ 160 h 3798"/>
              <a:gd name="T26" fmla="*/ 1374 w 1485"/>
              <a:gd name="T27" fmla="*/ 164 h 3798"/>
              <a:gd name="T28" fmla="*/ 1382 w 1485"/>
              <a:gd name="T29" fmla="*/ 165 h 3798"/>
              <a:gd name="T30" fmla="*/ 1391 w 1485"/>
              <a:gd name="T31" fmla="*/ 168 h 3798"/>
              <a:gd name="T32" fmla="*/ 1400 w 1485"/>
              <a:gd name="T33" fmla="*/ 168 h 3798"/>
              <a:gd name="T34" fmla="*/ 1400 w 1485"/>
              <a:gd name="T35" fmla="*/ 168 h 3798"/>
              <a:gd name="T36" fmla="*/ 1409 w 1485"/>
              <a:gd name="T37" fmla="*/ 168 h 3798"/>
              <a:gd name="T38" fmla="*/ 1418 w 1485"/>
              <a:gd name="T39" fmla="*/ 167 h 3798"/>
              <a:gd name="T40" fmla="*/ 1426 w 1485"/>
              <a:gd name="T41" fmla="*/ 164 h 3798"/>
              <a:gd name="T42" fmla="*/ 1433 w 1485"/>
              <a:gd name="T43" fmla="*/ 162 h 3798"/>
              <a:gd name="T44" fmla="*/ 1440 w 1485"/>
              <a:gd name="T45" fmla="*/ 158 h 3798"/>
              <a:gd name="T46" fmla="*/ 1448 w 1485"/>
              <a:gd name="T47" fmla="*/ 154 h 3798"/>
              <a:gd name="T48" fmla="*/ 1454 w 1485"/>
              <a:gd name="T49" fmla="*/ 149 h 3798"/>
              <a:gd name="T50" fmla="*/ 1459 w 1485"/>
              <a:gd name="T51" fmla="*/ 143 h 3798"/>
              <a:gd name="T52" fmla="*/ 1466 w 1485"/>
              <a:gd name="T53" fmla="*/ 137 h 3798"/>
              <a:gd name="T54" fmla="*/ 1469 w 1485"/>
              <a:gd name="T55" fmla="*/ 131 h 3798"/>
              <a:gd name="T56" fmla="*/ 1475 w 1485"/>
              <a:gd name="T57" fmla="*/ 124 h 3798"/>
              <a:gd name="T58" fmla="*/ 1477 w 1485"/>
              <a:gd name="T59" fmla="*/ 116 h 3798"/>
              <a:gd name="T60" fmla="*/ 1481 w 1485"/>
              <a:gd name="T61" fmla="*/ 109 h 3798"/>
              <a:gd name="T62" fmla="*/ 1482 w 1485"/>
              <a:gd name="T63" fmla="*/ 101 h 3798"/>
              <a:gd name="T64" fmla="*/ 1484 w 1485"/>
              <a:gd name="T65" fmla="*/ 92 h 3798"/>
              <a:gd name="T66" fmla="*/ 1485 w 1485"/>
              <a:gd name="T67" fmla="*/ 84 h 3798"/>
              <a:gd name="T68" fmla="*/ 1485 w 1485"/>
              <a:gd name="T69" fmla="*/ 84 h 3798"/>
              <a:gd name="T70" fmla="*/ 1484 w 1485"/>
              <a:gd name="T71" fmla="*/ 75 h 3798"/>
              <a:gd name="T72" fmla="*/ 1482 w 1485"/>
              <a:gd name="T73" fmla="*/ 67 h 3798"/>
              <a:gd name="T74" fmla="*/ 1481 w 1485"/>
              <a:gd name="T75" fmla="*/ 58 h 3798"/>
              <a:gd name="T76" fmla="*/ 1477 w 1485"/>
              <a:gd name="T77" fmla="*/ 50 h 3798"/>
              <a:gd name="T78" fmla="*/ 1475 w 1485"/>
              <a:gd name="T79" fmla="*/ 44 h 3798"/>
              <a:gd name="T80" fmla="*/ 1469 w 1485"/>
              <a:gd name="T81" fmla="*/ 36 h 3798"/>
              <a:gd name="T82" fmla="*/ 1459 w 1485"/>
              <a:gd name="T83" fmla="*/ 25 h 3798"/>
              <a:gd name="T84" fmla="*/ 1448 w 1485"/>
              <a:gd name="T85" fmla="*/ 14 h 3798"/>
              <a:gd name="T86" fmla="*/ 1440 w 1485"/>
              <a:gd name="T87" fmla="*/ 9 h 3798"/>
              <a:gd name="T88" fmla="*/ 1433 w 1485"/>
              <a:gd name="T89" fmla="*/ 6 h 3798"/>
              <a:gd name="T90" fmla="*/ 1426 w 1485"/>
              <a:gd name="T91" fmla="*/ 3 h 3798"/>
              <a:gd name="T92" fmla="*/ 1418 w 1485"/>
              <a:gd name="T93" fmla="*/ 1 h 3798"/>
              <a:gd name="T94" fmla="*/ 1409 w 1485"/>
              <a:gd name="T95" fmla="*/ 0 h 3798"/>
              <a:gd name="T96" fmla="*/ 1400 w 1485"/>
              <a:gd name="T97" fmla="*/ 0 h 3798"/>
              <a:gd name="T98" fmla="*/ 1400 w 1485"/>
              <a:gd name="T99" fmla="*/ 0 h 3798"/>
              <a:gd name="T100" fmla="*/ 1391 w 1485"/>
              <a:gd name="T101" fmla="*/ 0 h 3798"/>
              <a:gd name="T102" fmla="*/ 1382 w 1485"/>
              <a:gd name="T103" fmla="*/ 1 h 3798"/>
              <a:gd name="T104" fmla="*/ 1374 w 1485"/>
              <a:gd name="T105" fmla="*/ 4 h 3798"/>
              <a:gd name="T106" fmla="*/ 1365 w 1485"/>
              <a:gd name="T107" fmla="*/ 6 h 3798"/>
              <a:gd name="T108" fmla="*/ 1357 w 1485"/>
              <a:gd name="T109" fmla="*/ 10 h 3798"/>
              <a:gd name="T110" fmla="*/ 1351 w 1485"/>
              <a:gd name="T111" fmla="*/ 16 h 3798"/>
              <a:gd name="T112" fmla="*/ 1344 w 1485"/>
              <a:gd name="T113" fmla="*/ 21 h 3798"/>
              <a:gd name="T114" fmla="*/ 1338 w 1485"/>
              <a:gd name="T115" fmla="*/ 27 h 3798"/>
              <a:gd name="T116" fmla="*/ 1338 w 1485"/>
              <a:gd name="T117" fmla="*/ 27 h 3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85" h="3798">
                <a:moveTo>
                  <a:pt x="1338" y="27"/>
                </a:moveTo>
                <a:lnTo>
                  <a:pt x="57" y="27"/>
                </a:lnTo>
                <a:lnTo>
                  <a:pt x="0" y="27"/>
                </a:lnTo>
                <a:lnTo>
                  <a:pt x="0" y="83"/>
                </a:lnTo>
                <a:lnTo>
                  <a:pt x="0" y="3798"/>
                </a:lnTo>
                <a:lnTo>
                  <a:pt x="113" y="3798"/>
                </a:lnTo>
                <a:lnTo>
                  <a:pt x="113" y="140"/>
                </a:lnTo>
                <a:lnTo>
                  <a:pt x="1338" y="140"/>
                </a:lnTo>
                <a:lnTo>
                  <a:pt x="1338" y="140"/>
                </a:lnTo>
                <a:lnTo>
                  <a:pt x="1343" y="146"/>
                </a:lnTo>
                <a:lnTo>
                  <a:pt x="1349" y="151"/>
                </a:lnTo>
                <a:lnTo>
                  <a:pt x="1357" y="156"/>
                </a:lnTo>
                <a:lnTo>
                  <a:pt x="1365" y="160"/>
                </a:lnTo>
                <a:lnTo>
                  <a:pt x="1374" y="164"/>
                </a:lnTo>
                <a:lnTo>
                  <a:pt x="1382" y="165"/>
                </a:lnTo>
                <a:lnTo>
                  <a:pt x="1391" y="168"/>
                </a:lnTo>
                <a:lnTo>
                  <a:pt x="1400" y="168"/>
                </a:lnTo>
                <a:lnTo>
                  <a:pt x="1400" y="168"/>
                </a:lnTo>
                <a:lnTo>
                  <a:pt x="1409" y="168"/>
                </a:lnTo>
                <a:lnTo>
                  <a:pt x="1418" y="167"/>
                </a:lnTo>
                <a:lnTo>
                  <a:pt x="1426" y="164"/>
                </a:lnTo>
                <a:lnTo>
                  <a:pt x="1433" y="162"/>
                </a:lnTo>
                <a:lnTo>
                  <a:pt x="1440" y="158"/>
                </a:lnTo>
                <a:lnTo>
                  <a:pt x="1448" y="154"/>
                </a:lnTo>
                <a:lnTo>
                  <a:pt x="1454" y="149"/>
                </a:lnTo>
                <a:lnTo>
                  <a:pt x="1459" y="143"/>
                </a:lnTo>
                <a:lnTo>
                  <a:pt x="1466" y="137"/>
                </a:lnTo>
                <a:lnTo>
                  <a:pt x="1469" y="131"/>
                </a:lnTo>
                <a:lnTo>
                  <a:pt x="1475" y="124"/>
                </a:lnTo>
                <a:lnTo>
                  <a:pt x="1477" y="116"/>
                </a:lnTo>
                <a:lnTo>
                  <a:pt x="1481" y="109"/>
                </a:lnTo>
                <a:lnTo>
                  <a:pt x="1482" y="101"/>
                </a:lnTo>
                <a:lnTo>
                  <a:pt x="1484" y="92"/>
                </a:lnTo>
                <a:lnTo>
                  <a:pt x="1485" y="84"/>
                </a:lnTo>
                <a:lnTo>
                  <a:pt x="1485" y="84"/>
                </a:lnTo>
                <a:lnTo>
                  <a:pt x="1484" y="75"/>
                </a:lnTo>
                <a:lnTo>
                  <a:pt x="1482" y="67"/>
                </a:lnTo>
                <a:lnTo>
                  <a:pt x="1481" y="58"/>
                </a:lnTo>
                <a:lnTo>
                  <a:pt x="1477" y="50"/>
                </a:lnTo>
                <a:lnTo>
                  <a:pt x="1475" y="44"/>
                </a:lnTo>
                <a:lnTo>
                  <a:pt x="1469" y="36"/>
                </a:lnTo>
                <a:lnTo>
                  <a:pt x="1459" y="25"/>
                </a:lnTo>
                <a:lnTo>
                  <a:pt x="1448" y="14"/>
                </a:lnTo>
                <a:lnTo>
                  <a:pt x="1440" y="9"/>
                </a:lnTo>
                <a:lnTo>
                  <a:pt x="1433" y="6"/>
                </a:lnTo>
                <a:lnTo>
                  <a:pt x="1426" y="3"/>
                </a:lnTo>
                <a:lnTo>
                  <a:pt x="1418" y="1"/>
                </a:lnTo>
                <a:lnTo>
                  <a:pt x="1409" y="0"/>
                </a:lnTo>
                <a:lnTo>
                  <a:pt x="1400" y="0"/>
                </a:lnTo>
                <a:lnTo>
                  <a:pt x="1400" y="0"/>
                </a:lnTo>
                <a:lnTo>
                  <a:pt x="1391" y="0"/>
                </a:lnTo>
                <a:lnTo>
                  <a:pt x="1382" y="1"/>
                </a:lnTo>
                <a:lnTo>
                  <a:pt x="1374" y="4"/>
                </a:lnTo>
                <a:lnTo>
                  <a:pt x="1365" y="6"/>
                </a:lnTo>
                <a:lnTo>
                  <a:pt x="1357" y="10"/>
                </a:lnTo>
                <a:lnTo>
                  <a:pt x="1351" y="16"/>
                </a:lnTo>
                <a:lnTo>
                  <a:pt x="1344" y="21"/>
                </a:lnTo>
                <a:lnTo>
                  <a:pt x="1338" y="27"/>
                </a:lnTo>
                <a:lnTo>
                  <a:pt x="1338" y="27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1281967" y="3163271"/>
            <a:ext cx="992188" cy="2011362"/>
          </a:xfrm>
          <a:custGeom>
            <a:avLst/>
            <a:gdLst>
              <a:gd name="T0" fmla="*/ 1104 w 1251"/>
              <a:gd name="T1" fmla="*/ 28 h 2534"/>
              <a:gd name="T2" fmla="*/ 56 w 1251"/>
              <a:gd name="T3" fmla="*/ 28 h 2534"/>
              <a:gd name="T4" fmla="*/ 0 w 1251"/>
              <a:gd name="T5" fmla="*/ 28 h 2534"/>
              <a:gd name="T6" fmla="*/ 0 w 1251"/>
              <a:gd name="T7" fmla="*/ 84 h 2534"/>
              <a:gd name="T8" fmla="*/ 0 w 1251"/>
              <a:gd name="T9" fmla="*/ 2534 h 2534"/>
              <a:gd name="T10" fmla="*/ 113 w 1251"/>
              <a:gd name="T11" fmla="*/ 2534 h 2534"/>
              <a:gd name="T12" fmla="*/ 113 w 1251"/>
              <a:gd name="T13" fmla="*/ 141 h 2534"/>
              <a:gd name="T14" fmla="*/ 1104 w 1251"/>
              <a:gd name="T15" fmla="*/ 141 h 2534"/>
              <a:gd name="T16" fmla="*/ 1104 w 1251"/>
              <a:gd name="T17" fmla="*/ 141 h 2534"/>
              <a:gd name="T18" fmla="*/ 1110 w 1251"/>
              <a:gd name="T19" fmla="*/ 147 h 2534"/>
              <a:gd name="T20" fmla="*/ 1117 w 1251"/>
              <a:gd name="T21" fmla="*/ 152 h 2534"/>
              <a:gd name="T22" fmla="*/ 1123 w 1251"/>
              <a:gd name="T23" fmla="*/ 158 h 2534"/>
              <a:gd name="T24" fmla="*/ 1131 w 1251"/>
              <a:gd name="T25" fmla="*/ 161 h 2534"/>
              <a:gd name="T26" fmla="*/ 1140 w 1251"/>
              <a:gd name="T27" fmla="*/ 164 h 2534"/>
              <a:gd name="T28" fmla="*/ 1148 w 1251"/>
              <a:gd name="T29" fmla="*/ 167 h 2534"/>
              <a:gd name="T30" fmla="*/ 1157 w 1251"/>
              <a:gd name="T31" fmla="*/ 168 h 2534"/>
              <a:gd name="T32" fmla="*/ 1166 w 1251"/>
              <a:gd name="T33" fmla="*/ 169 h 2534"/>
              <a:gd name="T34" fmla="*/ 1166 w 1251"/>
              <a:gd name="T35" fmla="*/ 169 h 2534"/>
              <a:gd name="T36" fmla="*/ 1175 w 1251"/>
              <a:gd name="T37" fmla="*/ 168 h 2534"/>
              <a:gd name="T38" fmla="*/ 1184 w 1251"/>
              <a:gd name="T39" fmla="*/ 167 h 2534"/>
              <a:gd name="T40" fmla="*/ 1192 w 1251"/>
              <a:gd name="T41" fmla="*/ 165 h 2534"/>
              <a:gd name="T42" fmla="*/ 1199 w 1251"/>
              <a:gd name="T43" fmla="*/ 161 h 2534"/>
              <a:gd name="T44" fmla="*/ 1206 w 1251"/>
              <a:gd name="T45" fmla="*/ 159 h 2534"/>
              <a:gd name="T46" fmla="*/ 1214 w 1251"/>
              <a:gd name="T47" fmla="*/ 154 h 2534"/>
              <a:gd name="T48" fmla="*/ 1225 w 1251"/>
              <a:gd name="T49" fmla="*/ 143 h 2534"/>
              <a:gd name="T50" fmla="*/ 1235 w 1251"/>
              <a:gd name="T51" fmla="*/ 132 h 2534"/>
              <a:gd name="T52" fmla="*/ 1241 w 1251"/>
              <a:gd name="T53" fmla="*/ 124 h 2534"/>
              <a:gd name="T54" fmla="*/ 1243 w 1251"/>
              <a:gd name="T55" fmla="*/ 117 h 2534"/>
              <a:gd name="T56" fmla="*/ 1247 w 1251"/>
              <a:gd name="T57" fmla="*/ 110 h 2534"/>
              <a:gd name="T58" fmla="*/ 1248 w 1251"/>
              <a:gd name="T59" fmla="*/ 101 h 2534"/>
              <a:gd name="T60" fmla="*/ 1250 w 1251"/>
              <a:gd name="T61" fmla="*/ 93 h 2534"/>
              <a:gd name="T62" fmla="*/ 1251 w 1251"/>
              <a:gd name="T63" fmla="*/ 84 h 2534"/>
              <a:gd name="T64" fmla="*/ 1251 w 1251"/>
              <a:gd name="T65" fmla="*/ 84 h 2534"/>
              <a:gd name="T66" fmla="*/ 1250 w 1251"/>
              <a:gd name="T67" fmla="*/ 76 h 2534"/>
              <a:gd name="T68" fmla="*/ 1248 w 1251"/>
              <a:gd name="T69" fmla="*/ 67 h 2534"/>
              <a:gd name="T70" fmla="*/ 1247 w 1251"/>
              <a:gd name="T71" fmla="*/ 59 h 2534"/>
              <a:gd name="T72" fmla="*/ 1243 w 1251"/>
              <a:gd name="T73" fmla="*/ 52 h 2534"/>
              <a:gd name="T74" fmla="*/ 1241 w 1251"/>
              <a:gd name="T75" fmla="*/ 44 h 2534"/>
              <a:gd name="T76" fmla="*/ 1235 w 1251"/>
              <a:gd name="T77" fmla="*/ 37 h 2534"/>
              <a:gd name="T78" fmla="*/ 1225 w 1251"/>
              <a:gd name="T79" fmla="*/ 24 h 2534"/>
              <a:gd name="T80" fmla="*/ 1214 w 1251"/>
              <a:gd name="T81" fmla="*/ 14 h 2534"/>
              <a:gd name="T82" fmla="*/ 1206 w 1251"/>
              <a:gd name="T83" fmla="*/ 10 h 2534"/>
              <a:gd name="T84" fmla="*/ 1199 w 1251"/>
              <a:gd name="T85" fmla="*/ 6 h 2534"/>
              <a:gd name="T86" fmla="*/ 1192 w 1251"/>
              <a:gd name="T87" fmla="*/ 4 h 2534"/>
              <a:gd name="T88" fmla="*/ 1184 w 1251"/>
              <a:gd name="T89" fmla="*/ 1 h 2534"/>
              <a:gd name="T90" fmla="*/ 1175 w 1251"/>
              <a:gd name="T91" fmla="*/ 0 h 2534"/>
              <a:gd name="T92" fmla="*/ 1166 w 1251"/>
              <a:gd name="T93" fmla="*/ 0 h 2534"/>
              <a:gd name="T94" fmla="*/ 1166 w 1251"/>
              <a:gd name="T95" fmla="*/ 0 h 2534"/>
              <a:gd name="T96" fmla="*/ 1157 w 1251"/>
              <a:gd name="T97" fmla="*/ 0 h 2534"/>
              <a:gd name="T98" fmla="*/ 1148 w 1251"/>
              <a:gd name="T99" fmla="*/ 2 h 2534"/>
              <a:gd name="T100" fmla="*/ 1140 w 1251"/>
              <a:gd name="T101" fmla="*/ 4 h 2534"/>
              <a:gd name="T102" fmla="*/ 1131 w 1251"/>
              <a:gd name="T103" fmla="*/ 8 h 2534"/>
              <a:gd name="T104" fmla="*/ 1123 w 1251"/>
              <a:gd name="T105" fmla="*/ 11 h 2534"/>
              <a:gd name="T106" fmla="*/ 1117 w 1251"/>
              <a:gd name="T107" fmla="*/ 17 h 2534"/>
              <a:gd name="T108" fmla="*/ 1109 w 1251"/>
              <a:gd name="T109" fmla="*/ 22 h 2534"/>
              <a:gd name="T110" fmla="*/ 1104 w 1251"/>
              <a:gd name="T111" fmla="*/ 28 h 2534"/>
              <a:gd name="T112" fmla="*/ 1104 w 1251"/>
              <a:gd name="T113" fmla="*/ 28 h 2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51" h="2534">
                <a:moveTo>
                  <a:pt x="1104" y="28"/>
                </a:moveTo>
                <a:lnTo>
                  <a:pt x="56" y="28"/>
                </a:lnTo>
                <a:lnTo>
                  <a:pt x="0" y="28"/>
                </a:lnTo>
                <a:lnTo>
                  <a:pt x="0" y="84"/>
                </a:lnTo>
                <a:lnTo>
                  <a:pt x="0" y="2534"/>
                </a:lnTo>
                <a:lnTo>
                  <a:pt x="113" y="2534"/>
                </a:lnTo>
                <a:lnTo>
                  <a:pt x="113" y="141"/>
                </a:lnTo>
                <a:lnTo>
                  <a:pt x="1104" y="141"/>
                </a:lnTo>
                <a:lnTo>
                  <a:pt x="1104" y="141"/>
                </a:lnTo>
                <a:lnTo>
                  <a:pt x="1110" y="147"/>
                </a:lnTo>
                <a:lnTo>
                  <a:pt x="1117" y="152"/>
                </a:lnTo>
                <a:lnTo>
                  <a:pt x="1123" y="158"/>
                </a:lnTo>
                <a:lnTo>
                  <a:pt x="1131" y="161"/>
                </a:lnTo>
                <a:lnTo>
                  <a:pt x="1140" y="164"/>
                </a:lnTo>
                <a:lnTo>
                  <a:pt x="1148" y="167"/>
                </a:lnTo>
                <a:lnTo>
                  <a:pt x="1157" y="168"/>
                </a:lnTo>
                <a:lnTo>
                  <a:pt x="1166" y="169"/>
                </a:lnTo>
                <a:lnTo>
                  <a:pt x="1166" y="169"/>
                </a:lnTo>
                <a:lnTo>
                  <a:pt x="1175" y="168"/>
                </a:lnTo>
                <a:lnTo>
                  <a:pt x="1184" y="167"/>
                </a:lnTo>
                <a:lnTo>
                  <a:pt x="1192" y="165"/>
                </a:lnTo>
                <a:lnTo>
                  <a:pt x="1199" y="161"/>
                </a:lnTo>
                <a:lnTo>
                  <a:pt x="1206" y="159"/>
                </a:lnTo>
                <a:lnTo>
                  <a:pt x="1214" y="154"/>
                </a:lnTo>
                <a:lnTo>
                  <a:pt x="1225" y="143"/>
                </a:lnTo>
                <a:lnTo>
                  <a:pt x="1235" y="132"/>
                </a:lnTo>
                <a:lnTo>
                  <a:pt x="1241" y="124"/>
                </a:lnTo>
                <a:lnTo>
                  <a:pt x="1243" y="117"/>
                </a:lnTo>
                <a:lnTo>
                  <a:pt x="1247" y="110"/>
                </a:lnTo>
                <a:lnTo>
                  <a:pt x="1248" y="101"/>
                </a:lnTo>
                <a:lnTo>
                  <a:pt x="1250" y="93"/>
                </a:lnTo>
                <a:lnTo>
                  <a:pt x="1251" y="84"/>
                </a:lnTo>
                <a:lnTo>
                  <a:pt x="1251" y="84"/>
                </a:lnTo>
                <a:lnTo>
                  <a:pt x="1250" y="76"/>
                </a:lnTo>
                <a:lnTo>
                  <a:pt x="1248" y="67"/>
                </a:lnTo>
                <a:lnTo>
                  <a:pt x="1247" y="59"/>
                </a:lnTo>
                <a:lnTo>
                  <a:pt x="1243" y="52"/>
                </a:lnTo>
                <a:lnTo>
                  <a:pt x="1241" y="44"/>
                </a:lnTo>
                <a:lnTo>
                  <a:pt x="1235" y="37"/>
                </a:lnTo>
                <a:lnTo>
                  <a:pt x="1225" y="24"/>
                </a:lnTo>
                <a:lnTo>
                  <a:pt x="1214" y="14"/>
                </a:lnTo>
                <a:lnTo>
                  <a:pt x="1206" y="10"/>
                </a:lnTo>
                <a:lnTo>
                  <a:pt x="1199" y="6"/>
                </a:lnTo>
                <a:lnTo>
                  <a:pt x="1192" y="4"/>
                </a:lnTo>
                <a:lnTo>
                  <a:pt x="1184" y="1"/>
                </a:lnTo>
                <a:lnTo>
                  <a:pt x="1175" y="0"/>
                </a:lnTo>
                <a:lnTo>
                  <a:pt x="1166" y="0"/>
                </a:lnTo>
                <a:lnTo>
                  <a:pt x="1166" y="0"/>
                </a:lnTo>
                <a:lnTo>
                  <a:pt x="1157" y="0"/>
                </a:lnTo>
                <a:lnTo>
                  <a:pt x="1148" y="2"/>
                </a:lnTo>
                <a:lnTo>
                  <a:pt x="1140" y="4"/>
                </a:lnTo>
                <a:lnTo>
                  <a:pt x="1131" y="8"/>
                </a:lnTo>
                <a:lnTo>
                  <a:pt x="1123" y="11"/>
                </a:lnTo>
                <a:lnTo>
                  <a:pt x="1117" y="17"/>
                </a:lnTo>
                <a:lnTo>
                  <a:pt x="1109" y="22"/>
                </a:lnTo>
                <a:lnTo>
                  <a:pt x="1104" y="28"/>
                </a:lnTo>
                <a:lnTo>
                  <a:pt x="1104" y="28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54" name="Freeform 10"/>
          <p:cNvSpPr>
            <a:spLocks/>
          </p:cNvSpPr>
          <p:nvPr/>
        </p:nvSpPr>
        <p:spPr bwMode="auto">
          <a:xfrm>
            <a:off x="1474054" y="4252913"/>
            <a:ext cx="800100" cy="890587"/>
          </a:xfrm>
          <a:custGeom>
            <a:avLst/>
            <a:gdLst>
              <a:gd name="T0" fmla="*/ 861 w 1008"/>
              <a:gd name="T1" fmla="*/ 29 h 1122"/>
              <a:gd name="T2" fmla="*/ 57 w 1008"/>
              <a:gd name="T3" fmla="*/ 29 h 1122"/>
              <a:gd name="T4" fmla="*/ 0 w 1008"/>
              <a:gd name="T5" fmla="*/ 29 h 1122"/>
              <a:gd name="T6" fmla="*/ 0 w 1008"/>
              <a:gd name="T7" fmla="*/ 84 h 1122"/>
              <a:gd name="T8" fmla="*/ 0 w 1008"/>
              <a:gd name="T9" fmla="*/ 1122 h 1122"/>
              <a:gd name="T10" fmla="*/ 113 w 1008"/>
              <a:gd name="T11" fmla="*/ 1122 h 1122"/>
              <a:gd name="T12" fmla="*/ 113 w 1008"/>
              <a:gd name="T13" fmla="*/ 141 h 1122"/>
              <a:gd name="T14" fmla="*/ 861 w 1008"/>
              <a:gd name="T15" fmla="*/ 141 h 1122"/>
              <a:gd name="T16" fmla="*/ 861 w 1008"/>
              <a:gd name="T17" fmla="*/ 141 h 1122"/>
              <a:gd name="T18" fmla="*/ 866 w 1008"/>
              <a:gd name="T19" fmla="*/ 148 h 1122"/>
              <a:gd name="T20" fmla="*/ 874 w 1008"/>
              <a:gd name="T21" fmla="*/ 153 h 1122"/>
              <a:gd name="T22" fmla="*/ 880 w 1008"/>
              <a:gd name="T23" fmla="*/ 158 h 1122"/>
              <a:gd name="T24" fmla="*/ 888 w 1008"/>
              <a:gd name="T25" fmla="*/ 162 h 1122"/>
              <a:gd name="T26" fmla="*/ 897 w 1008"/>
              <a:gd name="T27" fmla="*/ 164 h 1122"/>
              <a:gd name="T28" fmla="*/ 905 w 1008"/>
              <a:gd name="T29" fmla="*/ 167 h 1122"/>
              <a:gd name="T30" fmla="*/ 914 w 1008"/>
              <a:gd name="T31" fmla="*/ 168 h 1122"/>
              <a:gd name="T32" fmla="*/ 923 w 1008"/>
              <a:gd name="T33" fmla="*/ 170 h 1122"/>
              <a:gd name="T34" fmla="*/ 923 w 1008"/>
              <a:gd name="T35" fmla="*/ 170 h 1122"/>
              <a:gd name="T36" fmla="*/ 932 w 1008"/>
              <a:gd name="T37" fmla="*/ 168 h 1122"/>
              <a:gd name="T38" fmla="*/ 941 w 1008"/>
              <a:gd name="T39" fmla="*/ 167 h 1122"/>
              <a:gd name="T40" fmla="*/ 949 w 1008"/>
              <a:gd name="T41" fmla="*/ 166 h 1122"/>
              <a:gd name="T42" fmla="*/ 956 w 1008"/>
              <a:gd name="T43" fmla="*/ 162 h 1122"/>
              <a:gd name="T44" fmla="*/ 963 w 1008"/>
              <a:gd name="T45" fmla="*/ 159 h 1122"/>
              <a:gd name="T46" fmla="*/ 971 w 1008"/>
              <a:gd name="T47" fmla="*/ 154 h 1122"/>
              <a:gd name="T48" fmla="*/ 982 w 1008"/>
              <a:gd name="T49" fmla="*/ 144 h 1122"/>
              <a:gd name="T50" fmla="*/ 992 w 1008"/>
              <a:gd name="T51" fmla="*/ 132 h 1122"/>
              <a:gd name="T52" fmla="*/ 998 w 1008"/>
              <a:gd name="T53" fmla="*/ 124 h 1122"/>
              <a:gd name="T54" fmla="*/ 1000 w 1008"/>
              <a:gd name="T55" fmla="*/ 118 h 1122"/>
              <a:gd name="T56" fmla="*/ 1004 w 1008"/>
              <a:gd name="T57" fmla="*/ 110 h 1122"/>
              <a:gd name="T58" fmla="*/ 1005 w 1008"/>
              <a:gd name="T59" fmla="*/ 102 h 1122"/>
              <a:gd name="T60" fmla="*/ 1007 w 1008"/>
              <a:gd name="T61" fmla="*/ 93 h 1122"/>
              <a:gd name="T62" fmla="*/ 1008 w 1008"/>
              <a:gd name="T63" fmla="*/ 84 h 1122"/>
              <a:gd name="T64" fmla="*/ 1008 w 1008"/>
              <a:gd name="T65" fmla="*/ 84 h 1122"/>
              <a:gd name="T66" fmla="*/ 1007 w 1008"/>
              <a:gd name="T67" fmla="*/ 77 h 1122"/>
              <a:gd name="T68" fmla="*/ 1005 w 1008"/>
              <a:gd name="T69" fmla="*/ 68 h 1122"/>
              <a:gd name="T70" fmla="*/ 1004 w 1008"/>
              <a:gd name="T71" fmla="*/ 60 h 1122"/>
              <a:gd name="T72" fmla="*/ 1000 w 1008"/>
              <a:gd name="T73" fmla="*/ 52 h 1122"/>
              <a:gd name="T74" fmla="*/ 998 w 1008"/>
              <a:gd name="T75" fmla="*/ 44 h 1122"/>
              <a:gd name="T76" fmla="*/ 992 w 1008"/>
              <a:gd name="T77" fmla="*/ 38 h 1122"/>
              <a:gd name="T78" fmla="*/ 982 w 1008"/>
              <a:gd name="T79" fmla="*/ 25 h 1122"/>
              <a:gd name="T80" fmla="*/ 971 w 1008"/>
              <a:gd name="T81" fmla="*/ 15 h 1122"/>
              <a:gd name="T82" fmla="*/ 963 w 1008"/>
              <a:gd name="T83" fmla="*/ 11 h 1122"/>
              <a:gd name="T84" fmla="*/ 956 w 1008"/>
              <a:gd name="T85" fmla="*/ 7 h 1122"/>
              <a:gd name="T86" fmla="*/ 949 w 1008"/>
              <a:gd name="T87" fmla="*/ 4 h 1122"/>
              <a:gd name="T88" fmla="*/ 941 w 1008"/>
              <a:gd name="T89" fmla="*/ 3 h 1122"/>
              <a:gd name="T90" fmla="*/ 932 w 1008"/>
              <a:gd name="T91" fmla="*/ 2 h 1122"/>
              <a:gd name="T92" fmla="*/ 923 w 1008"/>
              <a:gd name="T93" fmla="*/ 0 h 1122"/>
              <a:gd name="T94" fmla="*/ 923 w 1008"/>
              <a:gd name="T95" fmla="*/ 0 h 1122"/>
              <a:gd name="T96" fmla="*/ 914 w 1008"/>
              <a:gd name="T97" fmla="*/ 2 h 1122"/>
              <a:gd name="T98" fmla="*/ 905 w 1008"/>
              <a:gd name="T99" fmla="*/ 3 h 1122"/>
              <a:gd name="T100" fmla="*/ 897 w 1008"/>
              <a:gd name="T101" fmla="*/ 5 h 1122"/>
              <a:gd name="T102" fmla="*/ 888 w 1008"/>
              <a:gd name="T103" fmla="*/ 8 h 1122"/>
              <a:gd name="T104" fmla="*/ 880 w 1008"/>
              <a:gd name="T105" fmla="*/ 12 h 1122"/>
              <a:gd name="T106" fmla="*/ 874 w 1008"/>
              <a:gd name="T107" fmla="*/ 17 h 1122"/>
              <a:gd name="T108" fmla="*/ 867 w 1008"/>
              <a:gd name="T109" fmla="*/ 22 h 1122"/>
              <a:gd name="T110" fmla="*/ 861 w 1008"/>
              <a:gd name="T111" fmla="*/ 29 h 1122"/>
              <a:gd name="T112" fmla="*/ 861 w 1008"/>
              <a:gd name="T113" fmla="*/ 29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8" h="1122">
                <a:moveTo>
                  <a:pt x="861" y="29"/>
                </a:moveTo>
                <a:lnTo>
                  <a:pt x="57" y="29"/>
                </a:lnTo>
                <a:lnTo>
                  <a:pt x="0" y="29"/>
                </a:lnTo>
                <a:lnTo>
                  <a:pt x="0" y="84"/>
                </a:lnTo>
                <a:lnTo>
                  <a:pt x="0" y="1122"/>
                </a:lnTo>
                <a:lnTo>
                  <a:pt x="113" y="1122"/>
                </a:lnTo>
                <a:lnTo>
                  <a:pt x="113" y="141"/>
                </a:lnTo>
                <a:lnTo>
                  <a:pt x="861" y="141"/>
                </a:lnTo>
                <a:lnTo>
                  <a:pt x="861" y="141"/>
                </a:lnTo>
                <a:lnTo>
                  <a:pt x="866" y="148"/>
                </a:lnTo>
                <a:lnTo>
                  <a:pt x="874" y="153"/>
                </a:lnTo>
                <a:lnTo>
                  <a:pt x="880" y="158"/>
                </a:lnTo>
                <a:lnTo>
                  <a:pt x="888" y="162"/>
                </a:lnTo>
                <a:lnTo>
                  <a:pt x="897" y="164"/>
                </a:lnTo>
                <a:lnTo>
                  <a:pt x="905" y="167"/>
                </a:lnTo>
                <a:lnTo>
                  <a:pt x="914" y="168"/>
                </a:lnTo>
                <a:lnTo>
                  <a:pt x="923" y="170"/>
                </a:lnTo>
                <a:lnTo>
                  <a:pt x="923" y="170"/>
                </a:lnTo>
                <a:lnTo>
                  <a:pt x="932" y="168"/>
                </a:lnTo>
                <a:lnTo>
                  <a:pt x="941" y="167"/>
                </a:lnTo>
                <a:lnTo>
                  <a:pt x="949" y="166"/>
                </a:lnTo>
                <a:lnTo>
                  <a:pt x="956" y="162"/>
                </a:lnTo>
                <a:lnTo>
                  <a:pt x="963" y="159"/>
                </a:lnTo>
                <a:lnTo>
                  <a:pt x="971" y="154"/>
                </a:lnTo>
                <a:lnTo>
                  <a:pt x="982" y="144"/>
                </a:lnTo>
                <a:lnTo>
                  <a:pt x="992" y="132"/>
                </a:lnTo>
                <a:lnTo>
                  <a:pt x="998" y="124"/>
                </a:lnTo>
                <a:lnTo>
                  <a:pt x="1000" y="118"/>
                </a:lnTo>
                <a:lnTo>
                  <a:pt x="1004" y="110"/>
                </a:lnTo>
                <a:lnTo>
                  <a:pt x="1005" y="102"/>
                </a:lnTo>
                <a:lnTo>
                  <a:pt x="1007" y="93"/>
                </a:lnTo>
                <a:lnTo>
                  <a:pt x="1008" y="84"/>
                </a:lnTo>
                <a:lnTo>
                  <a:pt x="1008" y="84"/>
                </a:lnTo>
                <a:lnTo>
                  <a:pt x="1007" y="77"/>
                </a:lnTo>
                <a:lnTo>
                  <a:pt x="1005" y="68"/>
                </a:lnTo>
                <a:lnTo>
                  <a:pt x="1004" y="60"/>
                </a:lnTo>
                <a:lnTo>
                  <a:pt x="1000" y="52"/>
                </a:lnTo>
                <a:lnTo>
                  <a:pt x="998" y="44"/>
                </a:lnTo>
                <a:lnTo>
                  <a:pt x="992" y="38"/>
                </a:lnTo>
                <a:lnTo>
                  <a:pt x="982" y="25"/>
                </a:lnTo>
                <a:lnTo>
                  <a:pt x="971" y="15"/>
                </a:lnTo>
                <a:lnTo>
                  <a:pt x="963" y="11"/>
                </a:lnTo>
                <a:lnTo>
                  <a:pt x="956" y="7"/>
                </a:lnTo>
                <a:lnTo>
                  <a:pt x="949" y="4"/>
                </a:lnTo>
                <a:lnTo>
                  <a:pt x="941" y="3"/>
                </a:lnTo>
                <a:lnTo>
                  <a:pt x="932" y="2"/>
                </a:lnTo>
                <a:lnTo>
                  <a:pt x="923" y="0"/>
                </a:lnTo>
                <a:lnTo>
                  <a:pt x="923" y="0"/>
                </a:lnTo>
                <a:lnTo>
                  <a:pt x="914" y="2"/>
                </a:lnTo>
                <a:lnTo>
                  <a:pt x="905" y="3"/>
                </a:lnTo>
                <a:lnTo>
                  <a:pt x="897" y="5"/>
                </a:lnTo>
                <a:lnTo>
                  <a:pt x="888" y="8"/>
                </a:lnTo>
                <a:lnTo>
                  <a:pt x="880" y="12"/>
                </a:lnTo>
                <a:lnTo>
                  <a:pt x="874" y="17"/>
                </a:lnTo>
                <a:lnTo>
                  <a:pt x="867" y="22"/>
                </a:lnTo>
                <a:lnTo>
                  <a:pt x="861" y="29"/>
                </a:lnTo>
                <a:lnTo>
                  <a:pt x="861" y="29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362087" y="4019302"/>
            <a:ext cx="564186" cy="564186"/>
            <a:chOff x="4363528" y="2911619"/>
            <a:chExt cx="1093634" cy="1093634"/>
          </a:xfrm>
        </p:grpSpPr>
        <p:grpSp>
          <p:nvGrpSpPr>
            <p:cNvPr id="56" name="组合 55"/>
            <p:cNvGrpSpPr/>
            <p:nvPr/>
          </p:nvGrpSpPr>
          <p:grpSpPr>
            <a:xfrm>
              <a:off x="4363528" y="2911619"/>
              <a:ext cx="1093634" cy="1093634"/>
              <a:chOff x="505444" y="3421682"/>
              <a:chExt cx="1245704" cy="1245704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753888" y="3269740"/>
              <a:ext cx="363544" cy="363544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362087" y="2946008"/>
            <a:ext cx="564186" cy="564186"/>
            <a:chOff x="3486464" y="2655493"/>
            <a:chExt cx="1142096" cy="1142096"/>
          </a:xfrm>
        </p:grpSpPr>
        <p:grpSp>
          <p:nvGrpSpPr>
            <p:cNvPr id="62" name="组合 61"/>
            <p:cNvGrpSpPr/>
            <p:nvPr/>
          </p:nvGrpSpPr>
          <p:grpSpPr>
            <a:xfrm>
              <a:off x="3486464" y="2655493"/>
              <a:ext cx="1142096" cy="1142096"/>
              <a:chOff x="505444" y="3421682"/>
              <a:chExt cx="1245704" cy="1245704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862090" y="3023213"/>
              <a:ext cx="395678" cy="402008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64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2362087" y="1872713"/>
            <a:ext cx="564186" cy="564186"/>
            <a:chOff x="2905928" y="1564524"/>
            <a:chExt cx="1435205" cy="1435205"/>
          </a:xfrm>
        </p:grpSpPr>
        <p:grpSp>
          <p:nvGrpSpPr>
            <p:cNvPr id="69" name="组合 68"/>
            <p:cNvGrpSpPr/>
            <p:nvPr/>
          </p:nvGrpSpPr>
          <p:grpSpPr>
            <a:xfrm>
              <a:off x="2905928" y="1564524"/>
              <a:ext cx="1435205" cy="1435205"/>
              <a:chOff x="505444" y="3421682"/>
              <a:chExt cx="1245704" cy="1245704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70" name="KSO_Shape"/>
            <p:cNvSpPr>
              <a:spLocks/>
            </p:cNvSpPr>
            <p:nvPr/>
          </p:nvSpPr>
          <p:spPr bwMode="auto">
            <a:xfrm>
              <a:off x="3475986" y="1954327"/>
              <a:ext cx="305940" cy="611878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116610" y="1919403"/>
            <a:ext cx="2025273" cy="662361"/>
            <a:chOff x="1068690" y="3392005"/>
            <a:chExt cx="2025273" cy="662361"/>
          </a:xfrm>
        </p:grpSpPr>
        <p:sp>
          <p:nvSpPr>
            <p:cNvPr id="74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5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116610" y="2965812"/>
            <a:ext cx="2025273" cy="662361"/>
            <a:chOff x="1068690" y="3392005"/>
            <a:chExt cx="2025273" cy="662361"/>
          </a:xfrm>
        </p:grpSpPr>
        <p:sp>
          <p:nvSpPr>
            <p:cNvPr id="77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8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116610" y="4012221"/>
            <a:ext cx="2025273" cy="662361"/>
            <a:chOff x="1068690" y="3392005"/>
            <a:chExt cx="2025273" cy="662361"/>
          </a:xfrm>
        </p:grpSpPr>
        <p:sp>
          <p:nvSpPr>
            <p:cNvPr id="80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1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2" name="Straight Connector 59"/>
          <p:cNvCxnSpPr/>
          <p:nvPr/>
        </p:nvCxnSpPr>
        <p:spPr>
          <a:xfrm flipV="1">
            <a:off x="5458431" y="1971328"/>
            <a:ext cx="0" cy="2731983"/>
          </a:xfrm>
          <a:prstGeom prst="line">
            <a:avLst/>
          </a:prstGeom>
          <a:ln w="3175">
            <a:solidFill>
              <a:srgbClr val="80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6075119" y="1919403"/>
            <a:ext cx="2025273" cy="662361"/>
            <a:chOff x="1068690" y="3392005"/>
            <a:chExt cx="2025273" cy="662361"/>
          </a:xfrm>
        </p:grpSpPr>
        <p:sp>
          <p:nvSpPr>
            <p:cNvPr id="84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2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075119" y="2965812"/>
            <a:ext cx="2025273" cy="662361"/>
            <a:chOff x="1068690" y="3392005"/>
            <a:chExt cx="2025273" cy="662361"/>
          </a:xfrm>
        </p:grpSpPr>
        <p:sp>
          <p:nvSpPr>
            <p:cNvPr id="114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075119" y="4012221"/>
            <a:ext cx="2025273" cy="662361"/>
            <a:chOff x="1068690" y="3392005"/>
            <a:chExt cx="2025273" cy="662361"/>
          </a:xfrm>
        </p:grpSpPr>
        <p:sp>
          <p:nvSpPr>
            <p:cNvPr id="117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8" name="AutoShape 26"/>
            <p:cNvSpPr>
              <a:spLocks/>
            </p:cNvSpPr>
            <p:nvPr/>
          </p:nvSpPr>
          <p:spPr bwMode="auto">
            <a:xfrm>
              <a:off x="1074433" y="3611168"/>
              <a:ext cx="2019530" cy="443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3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9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0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2" grpId="0" animBg="1"/>
          <p:bldP spid="53" grpId="0" animBg="1"/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0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2" grpId="0" animBg="1"/>
          <p:bldP spid="53" grpId="0" animBg="1"/>
          <p:bldP spid="5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178612" y="1752650"/>
            <a:ext cx="1017124" cy="1017122"/>
            <a:chOff x="1363138" y="1968674"/>
            <a:chExt cx="1017124" cy="1017122"/>
          </a:xfrm>
        </p:grpSpPr>
        <p:sp>
          <p:nvSpPr>
            <p:cNvPr id="22" name="泪滴形 21"/>
            <p:cNvSpPr/>
            <p:nvPr/>
          </p:nvSpPr>
          <p:spPr>
            <a:xfrm rot="8100000">
              <a:off x="1363138" y="1968674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chemeClr val="bg1"/>
                </a:gs>
                <a:gs pos="98165">
                  <a:schemeClr val="bg1">
                    <a:lumMod val="6000"/>
                    <a:lumOff val="94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508000" dist="2032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484534" y="2090070"/>
              <a:ext cx="774332" cy="7743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1688960" y="2366268"/>
              <a:ext cx="365479" cy="277155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63438" y="1752650"/>
            <a:ext cx="1017124" cy="1017122"/>
            <a:chOff x="4063438" y="2130692"/>
            <a:chExt cx="1017124" cy="1017122"/>
          </a:xfrm>
        </p:grpSpPr>
        <p:sp>
          <p:nvSpPr>
            <p:cNvPr id="26" name="泪滴形 25"/>
            <p:cNvSpPr/>
            <p:nvPr/>
          </p:nvSpPr>
          <p:spPr>
            <a:xfrm rot="8100000">
              <a:off x="4063438" y="2130692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chemeClr val="bg1"/>
                </a:gs>
                <a:gs pos="98165">
                  <a:schemeClr val="bg1">
                    <a:lumMod val="6000"/>
                    <a:lumOff val="94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508000" dist="2032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4834" y="2252088"/>
              <a:ext cx="774332" cy="7743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4399260" y="2440576"/>
              <a:ext cx="385022" cy="370262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05851" y="1347614"/>
            <a:ext cx="1017124" cy="1017122"/>
            <a:chOff x="5413588" y="1725656"/>
            <a:chExt cx="1017124" cy="1017122"/>
          </a:xfrm>
        </p:grpSpPr>
        <p:sp>
          <p:nvSpPr>
            <p:cNvPr id="30" name="泪滴形 29"/>
            <p:cNvSpPr/>
            <p:nvPr/>
          </p:nvSpPr>
          <p:spPr>
            <a:xfrm rot="8100000">
              <a:off x="5413588" y="172565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chemeClr val="bg1"/>
                </a:gs>
                <a:gs pos="98165">
                  <a:schemeClr val="bg1">
                    <a:lumMod val="6000"/>
                    <a:lumOff val="94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508000" dist="2032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534984" y="1847052"/>
              <a:ext cx="774332" cy="7743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5717161" y="2078492"/>
              <a:ext cx="414120" cy="282294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48264" y="1752650"/>
            <a:ext cx="1017124" cy="1017122"/>
            <a:chOff x="6763738" y="2130692"/>
            <a:chExt cx="1017124" cy="1017122"/>
          </a:xfrm>
        </p:grpSpPr>
        <p:sp>
          <p:nvSpPr>
            <p:cNvPr id="34" name="泪滴形 33"/>
            <p:cNvSpPr/>
            <p:nvPr/>
          </p:nvSpPr>
          <p:spPr>
            <a:xfrm rot="8100000">
              <a:off x="6763738" y="2130692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chemeClr val="bg1"/>
                </a:gs>
                <a:gs pos="98165">
                  <a:schemeClr val="bg1">
                    <a:lumMod val="6000"/>
                    <a:lumOff val="94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508000" dist="2032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885134" y="2252088"/>
              <a:ext cx="774332" cy="7743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38" name="KSO_Shape"/>
            <p:cNvSpPr>
              <a:spLocks/>
            </p:cNvSpPr>
            <p:nvPr/>
          </p:nvSpPr>
          <p:spPr bwMode="auto">
            <a:xfrm>
              <a:off x="7094419" y="2444549"/>
              <a:ext cx="325556" cy="412966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621025" y="1347614"/>
            <a:ext cx="1017124" cy="1017122"/>
            <a:chOff x="2713288" y="1725656"/>
            <a:chExt cx="1017124" cy="1017122"/>
          </a:xfrm>
        </p:grpSpPr>
        <p:sp>
          <p:nvSpPr>
            <p:cNvPr id="40" name="泪滴形 39"/>
            <p:cNvSpPr/>
            <p:nvPr/>
          </p:nvSpPr>
          <p:spPr>
            <a:xfrm rot="8100000">
              <a:off x="2713288" y="172565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chemeClr val="bg1"/>
                </a:gs>
                <a:gs pos="98165">
                  <a:schemeClr val="bg1">
                    <a:lumMod val="6000"/>
                    <a:lumOff val="94000"/>
                  </a:schemeClr>
                </a:gs>
                <a:gs pos="55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508000" dist="2032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834684" y="1847052"/>
              <a:ext cx="774332" cy="7743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  <p:sp>
          <p:nvSpPr>
            <p:cNvPr id="42" name="KSO_Shape"/>
            <p:cNvSpPr>
              <a:spLocks/>
            </p:cNvSpPr>
            <p:nvPr/>
          </p:nvSpPr>
          <p:spPr bwMode="auto">
            <a:xfrm>
              <a:off x="3016229" y="2005167"/>
              <a:ext cx="406836" cy="379714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44746" y="3638693"/>
            <a:ext cx="1270392" cy="949281"/>
            <a:chOff x="1254572" y="3400551"/>
            <a:chExt cx="1270392" cy="949281"/>
          </a:xfrm>
        </p:grpSpPr>
        <p:sp>
          <p:nvSpPr>
            <p:cNvPr id="44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5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490775" y="3182367"/>
            <a:ext cx="1270392" cy="949281"/>
            <a:chOff x="1254572" y="3400551"/>
            <a:chExt cx="1270392" cy="949281"/>
          </a:xfrm>
        </p:grpSpPr>
        <p:sp>
          <p:nvSpPr>
            <p:cNvPr id="47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8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36804" y="3638693"/>
            <a:ext cx="1270392" cy="949281"/>
            <a:chOff x="1254572" y="3400551"/>
            <a:chExt cx="1270392" cy="949281"/>
          </a:xfrm>
        </p:grpSpPr>
        <p:sp>
          <p:nvSpPr>
            <p:cNvPr id="50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1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382833" y="3182367"/>
            <a:ext cx="1270392" cy="949281"/>
            <a:chOff x="1254572" y="3400551"/>
            <a:chExt cx="1270392" cy="949281"/>
          </a:xfrm>
        </p:grpSpPr>
        <p:sp>
          <p:nvSpPr>
            <p:cNvPr id="53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4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828862" y="3638693"/>
            <a:ext cx="1270392" cy="949281"/>
            <a:chOff x="1254572" y="3400551"/>
            <a:chExt cx="1270392" cy="949281"/>
          </a:xfrm>
        </p:grpSpPr>
        <p:sp>
          <p:nvSpPr>
            <p:cNvPr id="56" name="AutoShape 25"/>
            <p:cNvSpPr>
              <a:spLocks/>
            </p:cNvSpPr>
            <p:nvPr/>
          </p:nvSpPr>
          <p:spPr bwMode="auto">
            <a:xfrm>
              <a:off x="1254572" y="3400551"/>
              <a:ext cx="1270392" cy="1846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/>
              <a:r>
                <a:rPr lang="zh-CN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替换文字内容</a:t>
              </a:r>
              <a:endParaRPr lang="es-E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7" name="AutoShape 26"/>
            <p:cNvSpPr>
              <a:spLocks/>
            </p:cNvSpPr>
            <p:nvPr/>
          </p:nvSpPr>
          <p:spPr bwMode="auto">
            <a:xfrm>
              <a:off x="1262426" y="3611168"/>
              <a:ext cx="1254685" cy="73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s-ES" altLang="zh-CN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4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11560" y="195486"/>
            <a:ext cx="2952328" cy="4431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647700">
              <a:lnSpc>
                <a:spcPct val="120000"/>
              </a:lnSpc>
              <a:spcBef>
                <a:spcPts val="896"/>
              </a:spcBef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Add your own theme</a:t>
            </a:r>
          </a:p>
        </p:txBody>
      </p:sp>
      <p:sp>
        <p:nvSpPr>
          <p:cNvPr id="35" name="椭圆 34"/>
          <p:cNvSpPr/>
          <p:nvPr/>
        </p:nvSpPr>
        <p:spPr>
          <a:xfrm>
            <a:off x="197429" y="318409"/>
            <a:ext cx="256232" cy="256232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5545" y="267494"/>
            <a:ext cx="214007" cy="21400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4"/>
          <p:cNvSpPr>
            <a:spLocks noEditPoints="1"/>
          </p:cNvSpPr>
          <p:nvPr/>
        </p:nvSpPr>
        <p:spPr bwMode="auto">
          <a:xfrm>
            <a:off x="2475" y="1518791"/>
            <a:ext cx="5008052" cy="915503"/>
          </a:xfrm>
          <a:custGeom>
            <a:avLst/>
            <a:gdLst>
              <a:gd name="T0" fmla="*/ 3308 w 4048"/>
              <a:gd name="T1" fmla="*/ 346 h 740"/>
              <a:gd name="T2" fmla="*/ 3328 w 4048"/>
              <a:gd name="T3" fmla="*/ 246 h 740"/>
              <a:gd name="T4" fmla="*/ 3374 w 4048"/>
              <a:gd name="T5" fmla="*/ 158 h 740"/>
              <a:gd name="T6" fmla="*/ 3416 w 4048"/>
              <a:gd name="T7" fmla="*/ 108 h 740"/>
              <a:gd name="T8" fmla="*/ 3502 w 4048"/>
              <a:gd name="T9" fmla="*/ 44 h 740"/>
              <a:gd name="T10" fmla="*/ 3602 w 4048"/>
              <a:gd name="T11" fmla="*/ 8 h 740"/>
              <a:gd name="T12" fmla="*/ 3678 w 4048"/>
              <a:gd name="T13" fmla="*/ 0 h 740"/>
              <a:gd name="T14" fmla="*/ 3788 w 4048"/>
              <a:gd name="T15" fmla="*/ 16 h 740"/>
              <a:gd name="T16" fmla="*/ 3884 w 4048"/>
              <a:gd name="T17" fmla="*/ 62 h 740"/>
              <a:gd name="T18" fmla="*/ 3940 w 4048"/>
              <a:gd name="T19" fmla="*/ 108 h 740"/>
              <a:gd name="T20" fmla="*/ 4002 w 4048"/>
              <a:gd name="T21" fmla="*/ 194 h 740"/>
              <a:gd name="T22" fmla="*/ 4040 w 4048"/>
              <a:gd name="T23" fmla="*/ 294 h 740"/>
              <a:gd name="T24" fmla="*/ 4048 w 4048"/>
              <a:gd name="T25" fmla="*/ 370 h 740"/>
              <a:gd name="T26" fmla="*/ 4030 w 4048"/>
              <a:gd name="T27" fmla="*/ 480 h 740"/>
              <a:gd name="T28" fmla="*/ 3984 w 4048"/>
              <a:gd name="T29" fmla="*/ 576 h 740"/>
              <a:gd name="T30" fmla="*/ 3940 w 4048"/>
              <a:gd name="T31" fmla="*/ 632 h 740"/>
              <a:gd name="T32" fmla="*/ 3854 w 4048"/>
              <a:gd name="T33" fmla="*/ 694 h 740"/>
              <a:gd name="T34" fmla="*/ 3752 w 4048"/>
              <a:gd name="T35" fmla="*/ 732 h 740"/>
              <a:gd name="T36" fmla="*/ 3678 w 4048"/>
              <a:gd name="T37" fmla="*/ 740 h 740"/>
              <a:gd name="T38" fmla="*/ 3568 w 4048"/>
              <a:gd name="T39" fmla="*/ 722 h 740"/>
              <a:gd name="T40" fmla="*/ 3470 w 4048"/>
              <a:gd name="T41" fmla="*/ 676 h 740"/>
              <a:gd name="T42" fmla="*/ 3416 w 4048"/>
              <a:gd name="T43" fmla="*/ 632 h 740"/>
              <a:gd name="T44" fmla="*/ 3356 w 4048"/>
              <a:gd name="T45" fmla="*/ 552 h 740"/>
              <a:gd name="T46" fmla="*/ 3318 w 4048"/>
              <a:gd name="T47" fmla="*/ 460 h 740"/>
              <a:gd name="T48" fmla="*/ 0 w 4048"/>
              <a:gd name="T49" fmla="*/ 392 h 740"/>
              <a:gd name="T50" fmla="*/ 3906 w 4048"/>
              <a:gd name="T51" fmla="*/ 140 h 740"/>
              <a:gd name="T52" fmla="*/ 3858 w 4048"/>
              <a:gd name="T53" fmla="*/ 100 h 740"/>
              <a:gd name="T54" fmla="*/ 3774 w 4048"/>
              <a:gd name="T55" fmla="*/ 60 h 740"/>
              <a:gd name="T56" fmla="*/ 3678 w 4048"/>
              <a:gd name="T57" fmla="*/ 44 h 740"/>
              <a:gd name="T58" fmla="*/ 3612 w 4048"/>
              <a:gd name="T59" fmla="*/ 52 h 740"/>
              <a:gd name="T60" fmla="*/ 3522 w 4048"/>
              <a:gd name="T61" fmla="*/ 84 h 740"/>
              <a:gd name="T62" fmla="*/ 3448 w 4048"/>
              <a:gd name="T63" fmla="*/ 140 h 740"/>
              <a:gd name="T64" fmla="*/ 3408 w 4048"/>
              <a:gd name="T65" fmla="*/ 188 h 740"/>
              <a:gd name="T66" fmla="*/ 3368 w 4048"/>
              <a:gd name="T67" fmla="*/ 274 h 740"/>
              <a:gd name="T68" fmla="*/ 3352 w 4048"/>
              <a:gd name="T69" fmla="*/ 370 h 740"/>
              <a:gd name="T70" fmla="*/ 3360 w 4048"/>
              <a:gd name="T71" fmla="*/ 434 h 740"/>
              <a:gd name="T72" fmla="*/ 3392 w 4048"/>
              <a:gd name="T73" fmla="*/ 524 h 740"/>
              <a:gd name="T74" fmla="*/ 3448 w 4048"/>
              <a:gd name="T75" fmla="*/ 600 h 740"/>
              <a:gd name="T76" fmla="*/ 3496 w 4048"/>
              <a:gd name="T77" fmla="*/ 638 h 740"/>
              <a:gd name="T78" fmla="*/ 3580 w 4048"/>
              <a:gd name="T79" fmla="*/ 680 h 740"/>
              <a:gd name="T80" fmla="*/ 3678 w 4048"/>
              <a:gd name="T81" fmla="*/ 694 h 740"/>
              <a:gd name="T82" fmla="*/ 3742 w 4048"/>
              <a:gd name="T83" fmla="*/ 688 h 740"/>
              <a:gd name="T84" fmla="*/ 3832 w 4048"/>
              <a:gd name="T85" fmla="*/ 654 h 740"/>
              <a:gd name="T86" fmla="*/ 3906 w 4048"/>
              <a:gd name="T87" fmla="*/ 600 h 740"/>
              <a:gd name="T88" fmla="*/ 3946 w 4048"/>
              <a:gd name="T89" fmla="*/ 552 h 740"/>
              <a:gd name="T90" fmla="*/ 3988 w 4048"/>
              <a:gd name="T91" fmla="*/ 466 h 740"/>
              <a:gd name="T92" fmla="*/ 4002 w 4048"/>
              <a:gd name="T93" fmla="*/ 370 h 740"/>
              <a:gd name="T94" fmla="*/ 3996 w 4048"/>
              <a:gd name="T95" fmla="*/ 304 h 740"/>
              <a:gd name="T96" fmla="*/ 3962 w 4048"/>
              <a:gd name="T97" fmla="*/ 214 h 740"/>
              <a:gd name="T98" fmla="*/ 3906 w 4048"/>
              <a:gd name="T99" fmla="*/ 14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048" h="740">
                <a:moveTo>
                  <a:pt x="0" y="346"/>
                </a:moveTo>
                <a:lnTo>
                  <a:pt x="3308" y="346"/>
                </a:lnTo>
                <a:lnTo>
                  <a:pt x="3308" y="346"/>
                </a:lnTo>
                <a:lnTo>
                  <a:pt x="3312" y="312"/>
                </a:lnTo>
                <a:lnTo>
                  <a:pt x="3318" y="278"/>
                </a:lnTo>
                <a:lnTo>
                  <a:pt x="3328" y="246"/>
                </a:lnTo>
                <a:lnTo>
                  <a:pt x="3340" y="216"/>
                </a:lnTo>
                <a:lnTo>
                  <a:pt x="3356" y="186"/>
                </a:lnTo>
                <a:lnTo>
                  <a:pt x="3374" y="158"/>
                </a:lnTo>
                <a:lnTo>
                  <a:pt x="3394" y="132"/>
                </a:lnTo>
                <a:lnTo>
                  <a:pt x="3416" y="108"/>
                </a:lnTo>
                <a:lnTo>
                  <a:pt x="3416" y="108"/>
                </a:lnTo>
                <a:lnTo>
                  <a:pt x="3442" y="84"/>
                </a:lnTo>
                <a:lnTo>
                  <a:pt x="3470" y="62"/>
                </a:lnTo>
                <a:lnTo>
                  <a:pt x="3502" y="44"/>
                </a:lnTo>
                <a:lnTo>
                  <a:pt x="3534" y="28"/>
                </a:lnTo>
                <a:lnTo>
                  <a:pt x="3568" y="16"/>
                </a:lnTo>
                <a:lnTo>
                  <a:pt x="3602" y="8"/>
                </a:lnTo>
                <a:lnTo>
                  <a:pt x="3640" y="2"/>
                </a:lnTo>
                <a:lnTo>
                  <a:pt x="3678" y="0"/>
                </a:lnTo>
                <a:lnTo>
                  <a:pt x="3678" y="0"/>
                </a:lnTo>
                <a:lnTo>
                  <a:pt x="3716" y="2"/>
                </a:lnTo>
                <a:lnTo>
                  <a:pt x="3752" y="8"/>
                </a:lnTo>
                <a:lnTo>
                  <a:pt x="3788" y="16"/>
                </a:lnTo>
                <a:lnTo>
                  <a:pt x="3822" y="28"/>
                </a:lnTo>
                <a:lnTo>
                  <a:pt x="3854" y="44"/>
                </a:lnTo>
                <a:lnTo>
                  <a:pt x="3884" y="62"/>
                </a:lnTo>
                <a:lnTo>
                  <a:pt x="3912" y="84"/>
                </a:lnTo>
                <a:lnTo>
                  <a:pt x="3940" y="108"/>
                </a:lnTo>
                <a:lnTo>
                  <a:pt x="3940" y="108"/>
                </a:lnTo>
                <a:lnTo>
                  <a:pt x="3962" y="134"/>
                </a:lnTo>
                <a:lnTo>
                  <a:pt x="3984" y="162"/>
                </a:lnTo>
                <a:lnTo>
                  <a:pt x="4002" y="194"/>
                </a:lnTo>
                <a:lnTo>
                  <a:pt x="4018" y="226"/>
                </a:lnTo>
                <a:lnTo>
                  <a:pt x="4030" y="260"/>
                </a:lnTo>
                <a:lnTo>
                  <a:pt x="4040" y="294"/>
                </a:lnTo>
                <a:lnTo>
                  <a:pt x="4046" y="332"/>
                </a:lnTo>
                <a:lnTo>
                  <a:pt x="4048" y="370"/>
                </a:lnTo>
                <a:lnTo>
                  <a:pt x="4048" y="370"/>
                </a:lnTo>
                <a:lnTo>
                  <a:pt x="4046" y="408"/>
                </a:lnTo>
                <a:lnTo>
                  <a:pt x="4040" y="444"/>
                </a:lnTo>
                <a:lnTo>
                  <a:pt x="4030" y="480"/>
                </a:lnTo>
                <a:lnTo>
                  <a:pt x="4018" y="514"/>
                </a:lnTo>
                <a:lnTo>
                  <a:pt x="4002" y="546"/>
                </a:lnTo>
                <a:lnTo>
                  <a:pt x="3984" y="576"/>
                </a:lnTo>
                <a:lnTo>
                  <a:pt x="3962" y="604"/>
                </a:lnTo>
                <a:lnTo>
                  <a:pt x="3940" y="632"/>
                </a:lnTo>
                <a:lnTo>
                  <a:pt x="3940" y="632"/>
                </a:lnTo>
                <a:lnTo>
                  <a:pt x="3912" y="656"/>
                </a:lnTo>
                <a:lnTo>
                  <a:pt x="3884" y="676"/>
                </a:lnTo>
                <a:lnTo>
                  <a:pt x="3854" y="694"/>
                </a:lnTo>
                <a:lnTo>
                  <a:pt x="3822" y="710"/>
                </a:lnTo>
                <a:lnTo>
                  <a:pt x="3788" y="722"/>
                </a:lnTo>
                <a:lnTo>
                  <a:pt x="3752" y="732"/>
                </a:lnTo>
                <a:lnTo>
                  <a:pt x="3716" y="738"/>
                </a:lnTo>
                <a:lnTo>
                  <a:pt x="3678" y="740"/>
                </a:lnTo>
                <a:lnTo>
                  <a:pt x="3678" y="740"/>
                </a:lnTo>
                <a:lnTo>
                  <a:pt x="3640" y="738"/>
                </a:lnTo>
                <a:lnTo>
                  <a:pt x="3602" y="732"/>
                </a:lnTo>
                <a:lnTo>
                  <a:pt x="3568" y="722"/>
                </a:lnTo>
                <a:lnTo>
                  <a:pt x="3534" y="710"/>
                </a:lnTo>
                <a:lnTo>
                  <a:pt x="3502" y="694"/>
                </a:lnTo>
                <a:lnTo>
                  <a:pt x="3470" y="676"/>
                </a:lnTo>
                <a:lnTo>
                  <a:pt x="3442" y="656"/>
                </a:lnTo>
                <a:lnTo>
                  <a:pt x="3416" y="632"/>
                </a:lnTo>
                <a:lnTo>
                  <a:pt x="3416" y="632"/>
                </a:lnTo>
                <a:lnTo>
                  <a:pt x="3394" y="606"/>
                </a:lnTo>
                <a:lnTo>
                  <a:pt x="3374" y="580"/>
                </a:lnTo>
                <a:lnTo>
                  <a:pt x="3356" y="552"/>
                </a:lnTo>
                <a:lnTo>
                  <a:pt x="3340" y="524"/>
                </a:lnTo>
                <a:lnTo>
                  <a:pt x="3328" y="492"/>
                </a:lnTo>
                <a:lnTo>
                  <a:pt x="3318" y="460"/>
                </a:lnTo>
                <a:lnTo>
                  <a:pt x="3312" y="426"/>
                </a:lnTo>
                <a:lnTo>
                  <a:pt x="3308" y="392"/>
                </a:lnTo>
                <a:lnTo>
                  <a:pt x="0" y="392"/>
                </a:lnTo>
                <a:lnTo>
                  <a:pt x="0" y="346"/>
                </a:lnTo>
                <a:lnTo>
                  <a:pt x="0" y="346"/>
                </a:lnTo>
                <a:close/>
                <a:moveTo>
                  <a:pt x="3906" y="140"/>
                </a:moveTo>
                <a:lnTo>
                  <a:pt x="3906" y="140"/>
                </a:lnTo>
                <a:lnTo>
                  <a:pt x="3884" y="120"/>
                </a:lnTo>
                <a:lnTo>
                  <a:pt x="3858" y="100"/>
                </a:lnTo>
                <a:lnTo>
                  <a:pt x="3832" y="84"/>
                </a:lnTo>
                <a:lnTo>
                  <a:pt x="3804" y="70"/>
                </a:lnTo>
                <a:lnTo>
                  <a:pt x="3774" y="60"/>
                </a:lnTo>
                <a:lnTo>
                  <a:pt x="3742" y="52"/>
                </a:lnTo>
                <a:lnTo>
                  <a:pt x="3710" y="46"/>
                </a:lnTo>
                <a:lnTo>
                  <a:pt x="3678" y="44"/>
                </a:lnTo>
                <a:lnTo>
                  <a:pt x="3678" y="44"/>
                </a:lnTo>
                <a:lnTo>
                  <a:pt x="3644" y="46"/>
                </a:lnTo>
                <a:lnTo>
                  <a:pt x="3612" y="52"/>
                </a:lnTo>
                <a:lnTo>
                  <a:pt x="3580" y="60"/>
                </a:lnTo>
                <a:lnTo>
                  <a:pt x="3552" y="70"/>
                </a:lnTo>
                <a:lnTo>
                  <a:pt x="3522" y="84"/>
                </a:lnTo>
                <a:lnTo>
                  <a:pt x="3496" y="100"/>
                </a:lnTo>
                <a:lnTo>
                  <a:pt x="3470" y="120"/>
                </a:lnTo>
                <a:lnTo>
                  <a:pt x="3448" y="140"/>
                </a:lnTo>
                <a:lnTo>
                  <a:pt x="3448" y="140"/>
                </a:lnTo>
                <a:lnTo>
                  <a:pt x="3426" y="164"/>
                </a:lnTo>
                <a:lnTo>
                  <a:pt x="3408" y="188"/>
                </a:lnTo>
                <a:lnTo>
                  <a:pt x="3392" y="214"/>
                </a:lnTo>
                <a:lnTo>
                  <a:pt x="3378" y="244"/>
                </a:lnTo>
                <a:lnTo>
                  <a:pt x="3368" y="274"/>
                </a:lnTo>
                <a:lnTo>
                  <a:pt x="3360" y="304"/>
                </a:lnTo>
                <a:lnTo>
                  <a:pt x="3354" y="336"/>
                </a:lnTo>
                <a:lnTo>
                  <a:pt x="3352" y="370"/>
                </a:lnTo>
                <a:lnTo>
                  <a:pt x="3352" y="370"/>
                </a:lnTo>
                <a:lnTo>
                  <a:pt x="3354" y="402"/>
                </a:lnTo>
                <a:lnTo>
                  <a:pt x="3360" y="434"/>
                </a:lnTo>
                <a:lnTo>
                  <a:pt x="3368" y="466"/>
                </a:lnTo>
                <a:lnTo>
                  <a:pt x="3378" y="496"/>
                </a:lnTo>
                <a:lnTo>
                  <a:pt x="3392" y="524"/>
                </a:lnTo>
                <a:lnTo>
                  <a:pt x="3408" y="552"/>
                </a:lnTo>
                <a:lnTo>
                  <a:pt x="3426" y="576"/>
                </a:lnTo>
                <a:lnTo>
                  <a:pt x="3448" y="600"/>
                </a:lnTo>
                <a:lnTo>
                  <a:pt x="3448" y="600"/>
                </a:lnTo>
                <a:lnTo>
                  <a:pt x="3470" y="620"/>
                </a:lnTo>
                <a:lnTo>
                  <a:pt x="3496" y="638"/>
                </a:lnTo>
                <a:lnTo>
                  <a:pt x="3522" y="654"/>
                </a:lnTo>
                <a:lnTo>
                  <a:pt x="3552" y="668"/>
                </a:lnTo>
                <a:lnTo>
                  <a:pt x="3580" y="680"/>
                </a:lnTo>
                <a:lnTo>
                  <a:pt x="3612" y="688"/>
                </a:lnTo>
                <a:lnTo>
                  <a:pt x="3644" y="692"/>
                </a:lnTo>
                <a:lnTo>
                  <a:pt x="3678" y="694"/>
                </a:lnTo>
                <a:lnTo>
                  <a:pt x="3678" y="694"/>
                </a:lnTo>
                <a:lnTo>
                  <a:pt x="3710" y="692"/>
                </a:lnTo>
                <a:lnTo>
                  <a:pt x="3742" y="688"/>
                </a:lnTo>
                <a:lnTo>
                  <a:pt x="3774" y="680"/>
                </a:lnTo>
                <a:lnTo>
                  <a:pt x="3804" y="668"/>
                </a:lnTo>
                <a:lnTo>
                  <a:pt x="3832" y="654"/>
                </a:lnTo>
                <a:lnTo>
                  <a:pt x="3858" y="638"/>
                </a:lnTo>
                <a:lnTo>
                  <a:pt x="3884" y="620"/>
                </a:lnTo>
                <a:lnTo>
                  <a:pt x="3906" y="600"/>
                </a:lnTo>
                <a:lnTo>
                  <a:pt x="3906" y="600"/>
                </a:lnTo>
                <a:lnTo>
                  <a:pt x="3928" y="576"/>
                </a:lnTo>
                <a:lnTo>
                  <a:pt x="3946" y="552"/>
                </a:lnTo>
                <a:lnTo>
                  <a:pt x="3962" y="524"/>
                </a:lnTo>
                <a:lnTo>
                  <a:pt x="3976" y="496"/>
                </a:lnTo>
                <a:lnTo>
                  <a:pt x="3988" y="466"/>
                </a:lnTo>
                <a:lnTo>
                  <a:pt x="3996" y="434"/>
                </a:lnTo>
                <a:lnTo>
                  <a:pt x="4000" y="402"/>
                </a:lnTo>
                <a:lnTo>
                  <a:pt x="4002" y="370"/>
                </a:lnTo>
                <a:lnTo>
                  <a:pt x="4002" y="370"/>
                </a:lnTo>
                <a:lnTo>
                  <a:pt x="4000" y="336"/>
                </a:lnTo>
                <a:lnTo>
                  <a:pt x="3996" y="304"/>
                </a:lnTo>
                <a:lnTo>
                  <a:pt x="3988" y="274"/>
                </a:lnTo>
                <a:lnTo>
                  <a:pt x="3976" y="244"/>
                </a:lnTo>
                <a:lnTo>
                  <a:pt x="3962" y="214"/>
                </a:lnTo>
                <a:lnTo>
                  <a:pt x="3946" y="188"/>
                </a:lnTo>
                <a:lnTo>
                  <a:pt x="3928" y="164"/>
                </a:lnTo>
                <a:lnTo>
                  <a:pt x="3906" y="140"/>
                </a:lnTo>
                <a:lnTo>
                  <a:pt x="3906" y="140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6" name="Freeform 15"/>
          <p:cNvSpPr>
            <a:spLocks noEditPoints="1"/>
          </p:cNvSpPr>
          <p:nvPr/>
        </p:nvSpPr>
        <p:spPr bwMode="auto">
          <a:xfrm>
            <a:off x="1" y="2595631"/>
            <a:ext cx="4327610" cy="915503"/>
          </a:xfrm>
          <a:custGeom>
            <a:avLst/>
            <a:gdLst>
              <a:gd name="T0" fmla="*/ 2758 w 3498"/>
              <a:gd name="T1" fmla="*/ 346 h 740"/>
              <a:gd name="T2" fmla="*/ 2778 w 3498"/>
              <a:gd name="T3" fmla="*/ 246 h 740"/>
              <a:gd name="T4" fmla="*/ 2824 w 3498"/>
              <a:gd name="T5" fmla="*/ 158 h 740"/>
              <a:gd name="T6" fmla="*/ 2866 w 3498"/>
              <a:gd name="T7" fmla="*/ 108 h 740"/>
              <a:gd name="T8" fmla="*/ 2950 w 3498"/>
              <a:gd name="T9" fmla="*/ 44 h 740"/>
              <a:gd name="T10" fmla="*/ 3052 w 3498"/>
              <a:gd name="T11" fmla="*/ 6 h 740"/>
              <a:gd name="T12" fmla="*/ 3128 w 3498"/>
              <a:gd name="T13" fmla="*/ 0 h 740"/>
              <a:gd name="T14" fmla="*/ 3238 w 3498"/>
              <a:gd name="T15" fmla="*/ 16 h 740"/>
              <a:gd name="T16" fmla="*/ 3334 w 3498"/>
              <a:gd name="T17" fmla="*/ 62 h 740"/>
              <a:gd name="T18" fmla="*/ 3388 w 3498"/>
              <a:gd name="T19" fmla="*/ 108 h 740"/>
              <a:gd name="T20" fmla="*/ 3452 w 3498"/>
              <a:gd name="T21" fmla="*/ 194 h 740"/>
              <a:gd name="T22" fmla="*/ 3490 w 3498"/>
              <a:gd name="T23" fmla="*/ 294 h 740"/>
              <a:gd name="T24" fmla="*/ 3498 w 3498"/>
              <a:gd name="T25" fmla="*/ 370 h 740"/>
              <a:gd name="T26" fmla="*/ 3480 w 3498"/>
              <a:gd name="T27" fmla="*/ 480 h 740"/>
              <a:gd name="T28" fmla="*/ 3434 w 3498"/>
              <a:gd name="T29" fmla="*/ 576 h 740"/>
              <a:gd name="T30" fmla="*/ 3388 w 3498"/>
              <a:gd name="T31" fmla="*/ 632 h 740"/>
              <a:gd name="T32" fmla="*/ 3304 w 3498"/>
              <a:gd name="T33" fmla="*/ 694 h 740"/>
              <a:gd name="T34" fmla="*/ 3202 w 3498"/>
              <a:gd name="T35" fmla="*/ 732 h 740"/>
              <a:gd name="T36" fmla="*/ 3128 w 3498"/>
              <a:gd name="T37" fmla="*/ 740 h 740"/>
              <a:gd name="T38" fmla="*/ 3018 w 3498"/>
              <a:gd name="T39" fmla="*/ 722 h 740"/>
              <a:gd name="T40" fmla="*/ 2920 w 3498"/>
              <a:gd name="T41" fmla="*/ 676 h 740"/>
              <a:gd name="T42" fmla="*/ 2866 w 3498"/>
              <a:gd name="T43" fmla="*/ 632 h 740"/>
              <a:gd name="T44" fmla="*/ 2806 w 3498"/>
              <a:gd name="T45" fmla="*/ 552 h 740"/>
              <a:gd name="T46" fmla="*/ 2768 w 3498"/>
              <a:gd name="T47" fmla="*/ 460 h 740"/>
              <a:gd name="T48" fmla="*/ 0 w 3498"/>
              <a:gd name="T49" fmla="*/ 392 h 740"/>
              <a:gd name="T50" fmla="*/ 3356 w 3498"/>
              <a:gd name="T51" fmla="*/ 140 h 740"/>
              <a:gd name="T52" fmla="*/ 3308 w 3498"/>
              <a:gd name="T53" fmla="*/ 100 h 740"/>
              <a:gd name="T54" fmla="*/ 3224 w 3498"/>
              <a:gd name="T55" fmla="*/ 60 h 740"/>
              <a:gd name="T56" fmla="*/ 3128 w 3498"/>
              <a:gd name="T57" fmla="*/ 44 h 740"/>
              <a:gd name="T58" fmla="*/ 3062 w 3498"/>
              <a:gd name="T59" fmla="*/ 52 h 740"/>
              <a:gd name="T60" fmla="*/ 2972 w 3498"/>
              <a:gd name="T61" fmla="*/ 84 h 740"/>
              <a:gd name="T62" fmla="*/ 2898 w 3498"/>
              <a:gd name="T63" fmla="*/ 140 h 740"/>
              <a:gd name="T64" fmla="*/ 2858 w 3498"/>
              <a:gd name="T65" fmla="*/ 188 h 740"/>
              <a:gd name="T66" fmla="*/ 2818 w 3498"/>
              <a:gd name="T67" fmla="*/ 272 h 740"/>
              <a:gd name="T68" fmla="*/ 2802 w 3498"/>
              <a:gd name="T69" fmla="*/ 370 h 740"/>
              <a:gd name="T70" fmla="*/ 2810 w 3498"/>
              <a:gd name="T71" fmla="*/ 434 h 740"/>
              <a:gd name="T72" fmla="*/ 2842 w 3498"/>
              <a:gd name="T73" fmla="*/ 524 h 740"/>
              <a:gd name="T74" fmla="*/ 2898 w 3498"/>
              <a:gd name="T75" fmla="*/ 598 h 740"/>
              <a:gd name="T76" fmla="*/ 2946 w 3498"/>
              <a:gd name="T77" fmla="*/ 638 h 740"/>
              <a:gd name="T78" fmla="*/ 3030 w 3498"/>
              <a:gd name="T79" fmla="*/ 680 h 740"/>
              <a:gd name="T80" fmla="*/ 3128 w 3498"/>
              <a:gd name="T81" fmla="*/ 694 h 740"/>
              <a:gd name="T82" fmla="*/ 3192 w 3498"/>
              <a:gd name="T83" fmla="*/ 688 h 740"/>
              <a:gd name="T84" fmla="*/ 3282 w 3498"/>
              <a:gd name="T85" fmla="*/ 654 h 740"/>
              <a:gd name="T86" fmla="*/ 3356 w 3498"/>
              <a:gd name="T87" fmla="*/ 598 h 740"/>
              <a:gd name="T88" fmla="*/ 3396 w 3498"/>
              <a:gd name="T89" fmla="*/ 550 h 740"/>
              <a:gd name="T90" fmla="*/ 3438 w 3498"/>
              <a:gd name="T91" fmla="*/ 466 h 740"/>
              <a:gd name="T92" fmla="*/ 3452 w 3498"/>
              <a:gd name="T93" fmla="*/ 370 h 740"/>
              <a:gd name="T94" fmla="*/ 3446 w 3498"/>
              <a:gd name="T95" fmla="*/ 304 h 740"/>
              <a:gd name="T96" fmla="*/ 3412 w 3498"/>
              <a:gd name="T97" fmla="*/ 214 h 740"/>
              <a:gd name="T98" fmla="*/ 3356 w 3498"/>
              <a:gd name="T99" fmla="*/ 14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8" h="740">
                <a:moveTo>
                  <a:pt x="0" y="346"/>
                </a:moveTo>
                <a:lnTo>
                  <a:pt x="2758" y="346"/>
                </a:lnTo>
                <a:lnTo>
                  <a:pt x="2758" y="346"/>
                </a:lnTo>
                <a:lnTo>
                  <a:pt x="2762" y="312"/>
                </a:lnTo>
                <a:lnTo>
                  <a:pt x="2768" y="278"/>
                </a:lnTo>
                <a:lnTo>
                  <a:pt x="2778" y="246"/>
                </a:lnTo>
                <a:lnTo>
                  <a:pt x="2790" y="216"/>
                </a:lnTo>
                <a:lnTo>
                  <a:pt x="2806" y="186"/>
                </a:lnTo>
                <a:lnTo>
                  <a:pt x="2824" y="158"/>
                </a:lnTo>
                <a:lnTo>
                  <a:pt x="2844" y="132"/>
                </a:lnTo>
                <a:lnTo>
                  <a:pt x="2866" y="108"/>
                </a:lnTo>
                <a:lnTo>
                  <a:pt x="2866" y="108"/>
                </a:lnTo>
                <a:lnTo>
                  <a:pt x="2892" y="84"/>
                </a:lnTo>
                <a:lnTo>
                  <a:pt x="2920" y="62"/>
                </a:lnTo>
                <a:lnTo>
                  <a:pt x="2950" y="44"/>
                </a:lnTo>
                <a:lnTo>
                  <a:pt x="2984" y="28"/>
                </a:lnTo>
                <a:lnTo>
                  <a:pt x="3018" y="16"/>
                </a:lnTo>
                <a:lnTo>
                  <a:pt x="3052" y="6"/>
                </a:lnTo>
                <a:lnTo>
                  <a:pt x="3090" y="2"/>
                </a:lnTo>
                <a:lnTo>
                  <a:pt x="3128" y="0"/>
                </a:lnTo>
                <a:lnTo>
                  <a:pt x="3128" y="0"/>
                </a:lnTo>
                <a:lnTo>
                  <a:pt x="3166" y="2"/>
                </a:lnTo>
                <a:lnTo>
                  <a:pt x="3202" y="6"/>
                </a:lnTo>
                <a:lnTo>
                  <a:pt x="3238" y="16"/>
                </a:lnTo>
                <a:lnTo>
                  <a:pt x="3272" y="28"/>
                </a:lnTo>
                <a:lnTo>
                  <a:pt x="3304" y="44"/>
                </a:lnTo>
                <a:lnTo>
                  <a:pt x="3334" y="62"/>
                </a:lnTo>
                <a:lnTo>
                  <a:pt x="3362" y="84"/>
                </a:lnTo>
                <a:lnTo>
                  <a:pt x="3388" y="108"/>
                </a:lnTo>
                <a:lnTo>
                  <a:pt x="3388" y="108"/>
                </a:lnTo>
                <a:lnTo>
                  <a:pt x="3412" y="134"/>
                </a:lnTo>
                <a:lnTo>
                  <a:pt x="3434" y="162"/>
                </a:lnTo>
                <a:lnTo>
                  <a:pt x="3452" y="194"/>
                </a:lnTo>
                <a:lnTo>
                  <a:pt x="3468" y="226"/>
                </a:lnTo>
                <a:lnTo>
                  <a:pt x="3480" y="260"/>
                </a:lnTo>
                <a:lnTo>
                  <a:pt x="3490" y="294"/>
                </a:lnTo>
                <a:lnTo>
                  <a:pt x="3496" y="332"/>
                </a:lnTo>
                <a:lnTo>
                  <a:pt x="3498" y="370"/>
                </a:lnTo>
                <a:lnTo>
                  <a:pt x="3498" y="370"/>
                </a:lnTo>
                <a:lnTo>
                  <a:pt x="3496" y="408"/>
                </a:lnTo>
                <a:lnTo>
                  <a:pt x="3490" y="444"/>
                </a:lnTo>
                <a:lnTo>
                  <a:pt x="3480" y="480"/>
                </a:lnTo>
                <a:lnTo>
                  <a:pt x="3468" y="514"/>
                </a:lnTo>
                <a:lnTo>
                  <a:pt x="3452" y="546"/>
                </a:lnTo>
                <a:lnTo>
                  <a:pt x="3434" y="576"/>
                </a:lnTo>
                <a:lnTo>
                  <a:pt x="3412" y="604"/>
                </a:lnTo>
                <a:lnTo>
                  <a:pt x="3388" y="632"/>
                </a:lnTo>
                <a:lnTo>
                  <a:pt x="3388" y="632"/>
                </a:lnTo>
                <a:lnTo>
                  <a:pt x="3362" y="654"/>
                </a:lnTo>
                <a:lnTo>
                  <a:pt x="3334" y="676"/>
                </a:lnTo>
                <a:lnTo>
                  <a:pt x="3304" y="694"/>
                </a:lnTo>
                <a:lnTo>
                  <a:pt x="3272" y="710"/>
                </a:lnTo>
                <a:lnTo>
                  <a:pt x="3238" y="722"/>
                </a:lnTo>
                <a:lnTo>
                  <a:pt x="3202" y="732"/>
                </a:lnTo>
                <a:lnTo>
                  <a:pt x="3166" y="738"/>
                </a:lnTo>
                <a:lnTo>
                  <a:pt x="3128" y="740"/>
                </a:lnTo>
                <a:lnTo>
                  <a:pt x="3128" y="740"/>
                </a:lnTo>
                <a:lnTo>
                  <a:pt x="3090" y="738"/>
                </a:lnTo>
                <a:lnTo>
                  <a:pt x="3052" y="732"/>
                </a:lnTo>
                <a:lnTo>
                  <a:pt x="3018" y="722"/>
                </a:lnTo>
                <a:lnTo>
                  <a:pt x="2984" y="710"/>
                </a:lnTo>
                <a:lnTo>
                  <a:pt x="2950" y="694"/>
                </a:lnTo>
                <a:lnTo>
                  <a:pt x="2920" y="676"/>
                </a:lnTo>
                <a:lnTo>
                  <a:pt x="2892" y="654"/>
                </a:lnTo>
                <a:lnTo>
                  <a:pt x="2866" y="632"/>
                </a:lnTo>
                <a:lnTo>
                  <a:pt x="2866" y="632"/>
                </a:lnTo>
                <a:lnTo>
                  <a:pt x="2844" y="606"/>
                </a:lnTo>
                <a:lnTo>
                  <a:pt x="2824" y="580"/>
                </a:lnTo>
                <a:lnTo>
                  <a:pt x="2806" y="552"/>
                </a:lnTo>
                <a:lnTo>
                  <a:pt x="2790" y="524"/>
                </a:lnTo>
                <a:lnTo>
                  <a:pt x="2778" y="492"/>
                </a:lnTo>
                <a:lnTo>
                  <a:pt x="2768" y="460"/>
                </a:lnTo>
                <a:lnTo>
                  <a:pt x="2762" y="426"/>
                </a:lnTo>
                <a:lnTo>
                  <a:pt x="2758" y="392"/>
                </a:lnTo>
                <a:lnTo>
                  <a:pt x="0" y="392"/>
                </a:lnTo>
                <a:lnTo>
                  <a:pt x="0" y="346"/>
                </a:lnTo>
                <a:lnTo>
                  <a:pt x="0" y="346"/>
                </a:lnTo>
                <a:close/>
                <a:moveTo>
                  <a:pt x="3356" y="140"/>
                </a:moveTo>
                <a:lnTo>
                  <a:pt x="3356" y="140"/>
                </a:lnTo>
                <a:lnTo>
                  <a:pt x="3334" y="118"/>
                </a:lnTo>
                <a:lnTo>
                  <a:pt x="3308" y="100"/>
                </a:lnTo>
                <a:lnTo>
                  <a:pt x="3282" y="84"/>
                </a:lnTo>
                <a:lnTo>
                  <a:pt x="3254" y="70"/>
                </a:lnTo>
                <a:lnTo>
                  <a:pt x="3224" y="60"/>
                </a:lnTo>
                <a:lnTo>
                  <a:pt x="3192" y="52"/>
                </a:lnTo>
                <a:lnTo>
                  <a:pt x="3160" y="46"/>
                </a:lnTo>
                <a:lnTo>
                  <a:pt x="3128" y="44"/>
                </a:lnTo>
                <a:lnTo>
                  <a:pt x="3128" y="44"/>
                </a:lnTo>
                <a:lnTo>
                  <a:pt x="3094" y="46"/>
                </a:lnTo>
                <a:lnTo>
                  <a:pt x="3062" y="52"/>
                </a:lnTo>
                <a:lnTo>
                  <a:pt x="3030" y="60"/>
                </a:lnTo>
                <a:lnTo>
                  <a:pt x="3000" y="70"/>
                </a:lnTo>
                <a:lnTo>
                  <a:pt x="2972" y="84"/>
                </a:lnTo>
                <a:lnTo>
                  <a:pt x="2946" y="100"/>
                </a:lnTo>
                <a:lnTo>
                  <a:pt x="2920" y="118"/>
                </a:lnTo>
                <a:lnTo>
                  <a:pt x="2898" y="140"/>
                </a:lnTo>
                <a:lnTo>
                  <a:pt x="2898" y="140"/>
                </a:lnTo>
                <a:lnTo>
                  <a:pt x="2876" y="162"/>
                </a:lnTo>
                <a:lnTo>
                  <a:pt x="2858" y="188"/>
                </a:lnTo>
                <a:lnTo>
                  <a:pt x="2842" y="214"/>
                </a:lnTo>
                <a:lnTo>
                  <a:pt x="2828" y="244"/>
                </a:lnTo>
                <a:lnTo>
                  <a:pt x="2818" y="272"/>
                </a:lnTo>
                <a:lnTo>
                  <a:pt x="2810" y="304"/>
                </a:lnTo>
                <a:lnTo>
                  <a:pt x="2804" y="336"/>
                </a:lnTo>
                <a:lnTo>
                  <a:pt x="2802" y="370"/>
                </a:lnTo>
                <a:lnTo>
                  <a:pt x="2802" y="370"/>
                </a:lnTo>
                <a:lnTo>
                  <a:pt x="2804" y="402"/>
                </a:lnTo>
                <a:lnTo>
                  <a:pt x="2810" y="434"/>
                </a:lnTo>
                <a:lnTo>
                  <a:pt x="2818" y="466"/>
                </a:lnTo>
                <a:lnTo>
                  <a:pt x="2828" y="496"/>
                </a:lnTo>
                <a:lnTo>
                  <a:pt x="2842" y="524"/>
                </a:lnTo>
                <a:lnTo>
                  <a:pt x="2858" y="550"/>
                </a:lnTo>
                <a:lnTo>
                  <a:pt x="2876" y="576"/>
                </a:lnTo>
                <a:lnTo>
                  <a:pt x="2898" y="598"/>
                </a:lnTo>
                <a:lnTo>
                  <a:pt x="2898" y="598"/>
                </a:lnTo>
                <a:lnTo>
                  <a:pt x="2920" y="620"/>
                </a:lnTo>
                <a:lnTo>
                  <a:pt x="2946" y="638"/>
                </a:lnTo>
                <a:lnTo>
                  <a:pt x="2972" y="654"/>
                </a:lnTo>
                <a:lnTo>
                  <a:pt x="3000" y="668"/>
                </a:lnTo>
                <a:lnTo>
                  <a:pt x="3030" y="680"/>
                </a:lnTo>
                <a:lnTo>
                  <a:pt x="3062" y="688"/>
                </a:lnTo>
                <a:lnTo>
                  <a:pt x="3094" y="692"/>
                </a:lnTo>
                <a:lnTo>
                  <a:pt x="3128" y="694"/>
                </a:lnTo>
                <a:lnTo>
                  <a:pt x="3128" y="694"/>
                </a:lnTo>
                <a:lnTo>
                  <a:pt x="3160" y="692"/>
                </a:lnTo>
                <a:lnTo>
                  <a:pt x="3192" y="688"/>
                </a:lnTo>
                <a:lnTo>
                  <a:pt x="3224" y="680"/>
                </a:lnTo>
                <a:lnTo>
                  <a:pt x="3254" y="668"/>
                </a:lnTo>
                <a:lnTo>
                  <a:pt x="3282" y="654"/>
                </a:lnTo>
                <a:lnTo>
                  <a:pt x="3308" y="638"/>
                </a:lnTo>
                <a:lnTo>
                  <a:pt x="3334" y="620"/>
                </a:lnTo>
                <a:lnTo>
                  <a:pt x="3356" y="598"/>
                </a:lnTo>
                <a:lnTo>
                  <a:pt x="3356" y="598"/>
                </a:lnTo>
                <a:lnTo>
                  <a:pt x="3378" y="576"/>
                </a:lnTo>
                <a:lnTo>
                  <a:pt x="3396" y="550"/>
                </a:lnTo>
                <a:lnTo>
                  <a:pt x="3412" y="524"/>
                </a:lnTo>
                <a:lnTo>
                  <a:pt x="3426" y="496"/>
                </a:lnTo>
                <a:lnTo>
                  <a:pt x="3438" y="466"/>
                </a:lnTo>
                <a:lnTo>
                  <a:pt x="3446" y="434"/>
                </a:lnTo>
                <a:lnTo>
                  <a:pt x="3450" y="402"/>
                </a:lnTo>
                <a:lnTo>
                  <a:pt x="3452" y="370"/>
                </a:lnTo>
                <a:lnTo>
                  <a:pt x="3452" y="370"/>
                </a:lnTo>
                <a:lnTo>
                  <a:pt x="3450" y="336"/>
                </a:lnTo>
                <a:lnTo>
                  <a:pt x="3446" y="304"/>
                </a:lnTo>
                <a:lnTo>
                  <a:pt x="3438" y="272"/>
                </a:lnTo>
                <a:lnTo>
                  <a:pt x="3426" y="244"/>
                </a:lnTo>
                <a:lnTo>
                  <a:pt x="3412" y="214"/>
                </a:lnTo>
                <a:lnTo>
                  <a:pt x="3396" y="188"/>
                </a:lnTo>
                <a:lnTo>
                  <a:pt x="3378" y="162"/>
                </a:lnTo>
                <a:lnTo>
                  <a:pt x="3356" y="140"/>
                </a:lnTo>
                <a:lnTo>
                  <a:pt x="3356" y="140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7" name="Freeform 16"/>
          <p:cNvSpPr>
            <a:spLocks noEditPoints="1"/>
          </p:cNvSpPr>
          <p:nvPr/>
        </p:nvSpPr>
        <p:spPr bwMode="auto">
          <a:xfrm>
            <a:off x="1" y="3672471"/>
            <a:ext cx="3644694" cy="915503"/>
          </a:xfrm>
          <a:custGeom>
            <a:avLst/>
            <a:gdLst>
              <a:gd name="T0" fmla="*/ 2206 w 2946"/>
              <a:gd name="T1" fmla="*/ 346 h 740"/>
              <a:gd name="T2" fmla="*/ 2226 w 2946"/>
              <a:gd name="T3" fmla="*/ 246 h 740"/>
              <a:gd name="T4" fmla="*/ 2272 w 2946"/>
              <a:gd name="T5" fmla="*/ 158 h 740"/>
              <a:gd name="T6" fmla="*/ 2314 w 2946"/>
              <a:gd name="T7" fmla="*/ 108 h 740"/>
              <a:gd name="T8" fmla="*/ 2398 w 2946"/>
              <a:gd name="T9" fmla="*/ 44 h 740"/>
              <a:gd name="T10" fmla="*/ 2500 w 2946"/>
              <a:gd name="T11" fmla="*/ 6 h 740"/>
              <a:gd name="T12" fmla="*/ 2576 w 2946"/>
              <a:gd name="T13" fmla="*/ 0 h 740"/>
              <a:gd name="T14" fmla="*/ 2686 w 2946"/>
              <a:gd name="T15" fmla="*/ 16 h 740"/>
              <a:gd name="T16" fmla="*/ 2782 w 2946"/>
              <a:gd name="T17" fmla="*/ 62 h 740"/>
              <a:gd name="T18" fmla="*/ 2836 w 2946"/>
              <a:gd name="T19" fmla="*/ 108 h 740"/>
              <a:gd name="T20" fmla="*/ 2900 w 2946"/>
              <a:gd name="T21" fmla="*/ 192 h 740"/>
              <a:gd name="T22" fmla="*/ 2938 w 2946"/>
              <a:gd name="T23" fmla="*/ 294 h 740"/>
              <a:gd name="T24" fmla="*/ 2946 w 2946"/>
              <a:gd name="T25" fmla="*/ 370 h 740"/>
              <a:gd name="T26" fmla="*/ 2928 w 2946"/>
              <a:gd name="T27" fmla="*/ 480 h 740"/>
              <a:gd name="T28" fmla="*/ 2882 w 2946"/>
              <a:gd name="T29" fmla="*/ 576 h 740"/>
              <a:gd name="T30" fmla="*/ 2836 w 2946"/>
              <a:gd name="T31" fmla="*/ 630 h 740"/>
              <a:gd name="T32" fmla="*/ 2752 w 2946"/>
              <a:gd name="T33" fmla="*/ 694 h 740"/>
              <a:gd name="T34" fmla="*/ 2650 w 2946"/>
              <a:gd name="T35" fmla="*/ 732 h 740"/>
              <a:gd name="T36" fmla="*/ 2576 w 2946"/>
              <a:gd name="T37" fmla="*/ 740 h 740"/>
              <a:gd name="T38" fmla="*/ 2466 w 2946"/>
              <a:gd name="T39" fmla="*/ 722 h 740"/>
              <a:gd name="T40" fmla="*/ 2368 w 2946"/>
              <a:gd name="T41" fmla="*/ 676 h 740"/>
              <a:gd name="T42" fmla="*/ 2314 w 2946"/>
              <a:gd name="T43" fmla="*/ 630 h 740"/>
              <a:gd name="T44" fmla="*/ 2254 w 2946"/>
              <a:gd name="T45" fmla="*/ 552 h 740"/>
              <a:gd name="T46" fmla="*/ 2216 w 2946"/>
              <a:gd name="T47" fmla="*/ 460 h 740"/>
              <a:gd name="T48" fmla="*/ 0 w 2946"/>
              <a:gd name="T49" fmla="*/ 392 h 740"/>
              <a:gd name="T50" fmla="*/ 2804 w 2946"/>
              <a:gd name="T51" fmla="*/ 140 h 740"/>
              <a:gd name="T52" fmla="*/ 2756 w 2946"/>
              <a:gd name="T53" fmla="*/ 100 h 740"/>
              <a:gd name="T54" fmla="*/ 2672 w 2946"/>
              <a:gd name="T55" fmla="*/ 60 h 740"/>
              <a:gd name="T56" fmla="*/ 2576 w 2946"/>
              <a:gd name="T57" fmla="*/ 44 h 740"/>
              <a:gd name="T58" fmla="*/ 2510 w 2946"/>
              <a:gd name="T59" fmla="*/ 52 h 740"/>
              <a:gd name="T60" fmla="*/ 2420 w 2946"/>
              <a:gd name="T61" fmla="*/ 84 h 740"/>
              <a:gd name="T62" fmla="*/ 2346 w 2946"/>
              <a:gd name="T63" fmla="*/ 140 h 740"/>
              <a:gd name="T64" fmla="*/ 2306 w 2946"/>
              <a:gd name="T65" fmla="*/ 188 h 740"/>
              <a:gd name="T66" fmla="*/ 2264 w 2946"/>
              <a:gd name="T67" fmla="*/ 272 h 740"/>
              <a:gd name="T68" fmla="*/ 2250 w 2946"/>
              <a:gd name="T69" fmla="*/ 370 h 740"/>
              <a:gd name="T70" fmla="*/ 2256 w 2946"/>
              <a:gd name="T71" fmla="*/ 434 h 740"/>
              <a:gd name="T72" fmla="*/ 2290 w 2946"/>
              <a:gd name="T73" fmla="*/ 524 h 740"/>
              <a:gd name="T74" fmla="*/ 2346 w 2946"/>
              <a:gd name="T75" fmla="*/ 598 h 740"/>
              <a:gd name="T76" fmla="*/ 2394 w 2946"/>
              <a:gd name="T77" fmla="*/ 638 h 740"/>
              <a:gd name="T78" fmla="*/ 2478 w 2946"/>
              <a:gd name="T79" fmla="*/ 680 h 740"/>
              <a:gd name="T80" fmla="*/ 2576 w 2946"/>
              <a:gd name="T81" fmla="*/ 694 h 740"/>
              <a:gd name="T82" fmla="*/ 2640 w 2946"/>
              <a:gd name="T83" fmla="*/ 688 h 740"/>
              <a:gd name="T84" fmla="*/ 2730 w 2946"/>
              <a:gd name="T85" fmla="*/ 654 h 740"/>
              <a:gd name="T86" fmla="*/ 2804 w 2946"/>
              <a:gd name="T87" fmla="*/ 598 h 740"/>
              <a:gd name="T88" fmla="*/ 2844 w 2946"/>
              <a:gd name="T89" fmla="*/ 550 h 740"/>
              <a:gd name="T90" fmla="*/ 2886 w 2946"/>
              <a:gd name="T91" fmla="*/ 466 h 740"/>
              <a:gd name="T92" fmla="*/ 2900 w 2946"/>
              <a:gd name="T93" fmla="*/ 370 h 740"/>
              <a:gd name="T94" fmla="*/ 2894 w 2946"/>
              <a:gd name="T95" fmla="*/ 304 h 740"/>
              <a:gd name="T96" fmla="*/ 2860 w 2946"/>
              <a:gd name="T97" fmla="*/ 214 h 740"/>
              <a:gd name="T98" fmla="*/ 2804 w 2946"/>
              <a:gd name="T99" fmla="*/ 14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46" h="740">
                <a:moveTo>
                  <a:pt x="0" y="346"/>
                </a:moveTo>
                <a:lnTo>
                  <a:pt x="2206" y="346"/>
                </a:lnTo>
                <a:lnTo>
                  <a:pt x="2206" y="346"/>
                </a:lnTo>
                <a:lnTo>
                  <a:pt x="2210" y="312"/>
                </a:lnTo>
                <a:lnTo>
                  <a:pt x="2216" y="278"/>
                </a:lnTo>
                <a:lnTo>
                  <a:pt x="2226" y="246"/>
                </a:lnTo>
                <a:lnTo>
                  <a:pt x="2238" y="216"/>
                </a:lnTo>
                <a:lnTo>
                  <a:pt x="2254" y="186"/>
                </a:lnTo>
                <a:lnTo>
                  <a:pt x="2272" y="158"/>
                </a:lnTo>
                <a:lnTo>
                  <a:pt x="2292" y="132"/>
                </a:lnTo>
                <a:lnTo>
                  <a:pt x="2314" y="108"/>
                </a:lnTo>
                <a:lnTo>
                  <a:pt x="2314" y="108"/>
                </a:lnTo>
                <a:lnTo>
                  <a:pt x="2340" y="84"/>
                </a:lnTo>
                <a:lnTo>
                  <a:pt x="2368" y="62"/>
                </a:lnTo>
                <a:lnTo>
                  <a:pt x="2398" y="44"/>
                </a:lnTo>
                <a:lnTo>
                  <a:pt x="2432" y="28"/>
                </a:lnTo>
                <a:lnTo>
                  <a:pt x="2466" y="16"/>
                </a:lnTo>
                <a:lnTo>
                  <a:pt x="2500" y="6"/>
                </a:lnTo>
                <a:lnTo>
                  <a:pt x="2538" y="2"/>
                </a:lnTo>
                <a:lnTo>
                  <a:pt x="2576" y="0"/>
                </a:lnTo>
                <a:lnTo>
                  <a:pt x="2576" y="0"/>
                </a:lnTo>
                <a:lnTo>
                  <a:pt x="2612" y="2"/>
                </a:lnTo>
                <a:lnTo>
                  <a:pt x="2650" y="6"/>
                </a:lnTo>
                <a:lnTo>
                  <a:pt x="2686" y="16"/>
                </a:lnTo>
                <a:lnTo>
                  <a:pt x="2720" y="28"/>
                </a:lnTo>
                <a:lnTo>
                  <a:pt x="2752" y="44"/>
                </a:lnTo>
                <a:lnTo>
                  <a:pt x="2782" y="62"/>
                </a:lnTo>
                <a:lnTo>
                  <a:pt x="2810" y="84"/>
                </a:lnTo>
                <a:lnTo>
                  <a:pt x="2836" y="108"/>
                </a:lnTo>
                <a:lnTo>
                  <a:pt x="2836" y="108"/>
                </a:lnTo>
                <a:lnTo>
                  <a:pt x="2860" y="134"/>
                </a:lnTo>
                <a:lnTo>
                  <a:pt x="2882" y="162"/>
                </a:lnTo>
                <a:lnTo>
                  <a:pt x="2900" y="192"/>
                </a:lnTo>
                <a:lnTo>
                  <a:pt x="2916" y="226"/>
                </a:lnTo>
                <a:lnTo>
                  <a:pt x="2928" y="260"/>
                </a:lnTo>
                <a:lnTo>
                  <a:pt x="2938" y="294"/>
                </a:lnTo>
                <a:lnTo>
                  <a:pt x="2944" y="332"/>
                </a:lnTo>
                <a:lnTo>
                  <a:pt x="2946" y="370"/>
                </a:lnTo>
                <a:lnTo>
                  <a:pt x="2946" y="370"/>
                </a:lnTo>
                <a:lnTo>
                  <a:pt x="2944" y="408"/>
                </a:lnTo>
                <a:lnTo>
                  <a:pt x="2938" y="444"/>
                </a:lnTo>
                <a:lnTo>
                  <a:pt x="2928" y="480"/>
                </a:lnTo>
                <a:lnTo>
                  <a:pt x="2916" y="514"/>
                </a:lnTo>
                <a:lnTo>
                  <a:pt x="2900" y="546"/>
                </a:lnTo>
                <a:lnTo>
                  <a:pt x="2882" y="576"/>
                </a:lnTo>
                <a:lnTo>
                  <a:pt x="2860" y="604"/>
                </a:lnTo>
                <a:lnTo>
                  <a:pt x="2836" y="630"/>
                </a:lnTo>
                <a:lnTo>
                  <a:pt x="2836" y="630"/>
                </a:lnTo>
                <a:lnTo>
                  <a:pt x="2810" y="654"/>
                </a:lnTo>
                <a:lnTo>
                  <a:pt x="2782" y="676"/>
                </a:lnTo>
                <a:lnTo>
                  <a:pt x="2752" y="694"/>
                </a:lnTo>
                <a:lnTo>
                  <a:pt x="2720" y="710"/>
                </a:lnTo>
                <a:lnTo>
                  <a:pt x="2686" y="722"/>
                </a:lnTo>
                <a:lnTo>
                  <a:pt x="2650" y="732"/>
                </a:lnTo>
                <a:lnTo>
                  <a:pt x="2612" y="738"/>
                </a:lnTo>
                <a:lnTo>
                  <a:pt x="2576" y="740"/>
                </a:lnTo>
                <a:lnTo>
                  <a:pt x="2576" y="740"/>
                </a:lnTo>
                <a:lnTo>
                  <a:pt x="2538" y="738"/>
                </a:lnTo>
                <a:lnTo>
                  <a:pt x="2500" y="732"/>
                </a:lnTo>
                <a:lnTo>
                  <a:pt x="2466" y="722"/>
                </a:lnTo>
                <a:lnTo>
                  <a:pt x="2432" y="710"/>
                </a:lnTo>
                <a:lnTo>
                  <a:pt x="2398" y="694"/>
                </a:lnTo>
                <a:lnTo>
                  <a:pt x="2368" y="676"/>
                </a:lnTo>
                <a:lnTo>
                  <a:pt x="2340" y="654"/>
                </a:lnTo>
                <a:lnTo>
                  <a:pt x="2314" y="630"/>
                </a:lnTo>
                <a:lnTo>
                  <a:pt x="2314" y="630"/>
                </a:lnTo>
                <a:lnTo>
                  <a:pt x="2292" y="606"/>
                </a:lnTo>
                <a:lnTo>
                  <a:pt x="2272" y="580"/>
                </a:lnTo>
                <a:lnTo>
                  <a:pt x="2254" y="552"/>
                </a:lnTo>
                <a:lnTo>
                  <a:pt x="2238" y="524"/>
                </a:lnTo>
                <a:lnTo>
                  <a:pt x="2226" y="492"/>
                </a:lnTo>
                <a:lnTo>
                  <a:pt x="2216" y="460"/>
                </a:lnTo>
                <a:lnTo>
                  <a:pt x="2210" y="426"/>
                </a:lnTo>
                <a:lnTo>
                  <a:pt x="2206" y="392"/>
                </a:lnTo>
                <a:lnTo>
                  <a:pt x="0" y="392"/>
                </a:lnTo>
                <a:lnTo>
                  <a:pt x="0" y="346"/>
                </a:lnTo>
                <a:lnTo>
                  <a:pt x="0" y="346"/>
                </a:lnTo>
                <a:close/>
                <a:moveTo>
                  <a:pt x="2804" y="140"/>
                </a:moveTo>
                <a:lnTo>
                  <a:pt x="2804" y="140"/>
                </a:lnTo>
                <a:lnTo>
                  <a:pt x="2782" y="118"/>
                </a:lnTo>
                <a:lnTo>
                  <a:pt x="2756" y="100"/>
                </a:lnTo>
                <a:lnTo>
                  <a:pt x="2730" y="84"/>
                </a:lnTo>
                <a:lnTo>
                  <a:pt x="2702" y="70"/>
                </a:lnTo>
                <a:lnTo>
                  <a:pt x="2672" y="60"/>
                </a:lnTo>
                <a:lnTo>
                  <a:pt x="2640" y="52"/>
                </a:lnTo>
                <a:lnTo>
                  <a:pt x="2608" y="46"/>
                </a:lnTo>
                <a:lnTo>
                  <a:pt x="2576" y="44"/>
                </a:lnTo>
                <a:lnTo>
                  <a:pt x="2576" y="44"/>
                </a:lnTo>
                <a:lnTo>
                  <a:pt x="2542" y="46"/>
                </a:lnTo>
                <a:lnTo>
                  <a:pt x="2510" y="52"/>
                </a:lnTo>
                <a:lnTo>
                  <a:pt x="2478" y="60"/>
                </a:lnTo>
                <a:lnTo>
                  <a:pt x="2448" y="70"/>
                </a:lnTo>
                <a:lnTo>
                  <a:pt x="2420" y="84"/>
                </a:lnTo>
                <a:lnTo>
                  <a:pt x="2394" y="100"/>
                </a:lnTo>
                <a:lnTo>
                  <a:pt x="2368" y="118"/>
                </a:lnTo>
                <a:lnTo>
                  <a:pt x="2346" y="140"/>
                </a:lnTo>
                <a:lnTo>
                  <a:pt x="2346" y="140"/>
                </a:lnTo>
                <a:lnTo>
                  <a:pt x="2324" y="162"/>
                </a:lnTo>
                <a:lnTo>
                  <a:pt x="2306" y="188"/>
                </a:lnTo>
                <a:lnTo>
                  <a:pt x="2290" y="214"/>
                </a:lnTo>
                <a:lnTo>
                  <a:pt x="2276" y="242"/>
                </a:lnTo>
                <a:lnTo>
                  <a:pt x="2264" y="272"/>
                </a:lnTo>
                <a:lnTo>
                  <a:pt x="2256" y="304"/>
                </a:lnTo>
                <a:lnTo>
                  <a:pt x="2252" y="336"/>
                </a:lnTo>
                <a:lnTo>
                  <a:pt x="2250" y="370"/>
                </a:lnTo>
                <a:lnTo>
                  <a:pt x="2250" y="370"/>
                </a:lnTo>
                <a:lnTo>
                  <a:pt x="2252" y="402"/>
                </a:lnTo>
                <a:lnTo>
                  <a:pt x="2256" y="434"/>
                </a:lnTo>
                <a:lnTo>
                  <a:pt x="2264" y="466"/>
                </a:lnTo>
                <a:lnTo>
                  <a:pt x="2276" y="496"/>
                </a:lnTo>
                <a:lnTo>
                  <a:pt x="2290" y="524"/>
                </a:lnTo>
                <a:lnTo>
                  <a:pt x="2306" y="550"/>
                </a:lnTo>
                <a:lnTo>
                  <a:pt x="2324" y="576"/>
                </a:lnTo>
                <a:lnTo>
                  <a:pt x="2346" y="598"/>
                </a:lnTo>
                <a:lnTo>
                  <a:pt x="2346" y="598"/>
                </a:lnTo>
                <a:lnTo>
                  <a:pt x="2368" y="620"/>
                </a:lnTo>
                <a:lnTo>
                  <a:pt x="2394" y="638"/>
                </a:lnTo>
                <a:lnTo>
                  <a:pt x="2420" y="654"/>
                </a:lnTo>
                <a:lnTo>
                  <a:pt x="2448" y="668"/>
                </a:lnTo>
                <a:lnTo>
                  <a:pt x="2478" y="680"/>
                </a:lnTo>
                <a:lnTo>
                  <a:pt x="2510" y="688"/>
                </a:lnTo>
                <a:lnTo>
                  <a:pt x="2542" y="692"/>
                </a:lnTo>
                <a:lnTo>
                  <a:pt x="2576" y="694"/>
                </a:lnTo>
                <a:lnTo>
                  <a:pt x="2576" y="694"/>
                </a:lnTo>
                <a:lnTo>
                  <a:pt x="2608" y="692"/>
                </a:lnTo>
                <a:lnTo>
                  <a:pt x="2640" y="688"/>
                </a:lnTo>
                <a:lnTo>
                  <a:pt x="2672" y="680"/>
                </a:lnTo>
                <a:lnTo>
                  <a:pt x="2702" y="668"/>
                </a:lnTo>
                <a:lnTo>
                  <a:pt x="2730" y="654"/>
                </a:lnTo>
                <a:lnTo>
                  <a:pt x="2756" y="638"/>
                </a:lnTo>
                <a:lnTo>
                  <a:pt x="2782" y="620"/>
                </a:lnTo>
                <a:lnTo>
                  <a:pt x="2804" y="598"/>
                </a:lnTo>
                <a:lnTo>
                  <a:pt x="2804" y="598"/>
                </a:lnTo>
                <a:lnTo>
                  <a:pt x="2826" y="576"/>
                </a:lnTo>
                <a:lnTo>
                  <a:pt x="2844" y="550"/>
                </a:lnTo>
                <a:lnTo>
                  <a:pt x="2860" y="524"/>
                </a:lnTo>
                <a:lnTo>
                  <a:pt x="2874" y="496"/>
                </a:lnTo>
                <a:lnTo>
                  <a:pt x="2886" y="466"/>
                </a:lnTo>
                <a:lnTo>
                  <a:pt x="2894" y="434"/>
                </a:lnTo>
                <a:lnTo>
                  <a:pt x="2898" y="402"/>
                </a:lnTo>
                <a:lnTo>
                  <a:pt x="2900" y="370"/>
                </a:lnTo>
                <a:lnTo>
                  <a:pt x="2900" y="370"/>
                </a:lnTo>
                <a:lnTo>
                  <a:pt x="2898" y="336"/>
                </a:lnTo>
                <a:lnTo>
                  <a:pt x="2894" y="304"/>
                </a:lnTo>
                <a:lnTo>
                  <a:pt x="2886" y="272"/>
                </a:lnTo>
                <a:lnTo>
                  <a:pt x="2874" y="242"/>
                </a:lnTo>
                <a:lnTo>
                  <a:pt x="2860" y="214"/>
                </a:lnTo>
                <a:lnTo>
                  <a:pt x="2844" y="188"/>
                </a:lnTo>
                <a:lnTo>
                  <a:pt x="2826" y="162"/>
                </a:lnTo>
                <a:lnTo>
                  <a:pt x="2804" y="140"/>
                </a:lnTo>
                <a:lnTo>
                  <a:pt x="2804" y="140"/>
                </a:lnTo>
                <a:close/>
              </a:path>
            </a:pathLst>
          </a:custGeom>
          <a:solidFill>
            <a:srgbClr val="807F7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89288" y="3738680"/>
            <a:ext cx="792000" cy="792000"/>
            <a:chOff x="4363528" y="2911619"/>
            <a:chExt cx="1093634" cy="1093634"/>
          </a:xfrm>
        </p:grpSpPr>
        <p:grpSp>
          <p:nvGrpSpPr>
            <p:cNvPr id="9" name="组合 8"/>
            <p:cNvGrpSpPr/>
            <p:nvPr/>
          </p:nvGrpSpPr>
          <p:grpSpPr>
            <a:xfrm>
              <a:off x="4363528" y="2911619"/>
              <a:ext cx="1093634" cy="1093634"/>
              <a:chOff x="505444" y="3421682"/>
              <a:chExt cx="1245704" cy="124570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10" name="KSO_Shape"/>
            <p:cNvSpPr>
              <a:spLocks/>
            </p:cNvSpPr>
            <p:nvPr/>
          </p:nvSpPr>
          <p:spPr bwMode="auto">
            <a:xfrm>
              <a:off x="4753888" y="3269740"/>
              <a:ext cx="363544" cy="363544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70823" y="2660222"/>
            <a:ext cx="792000" cy="792000"/>
            <a:chOff x="3486464" y="2655493"/>
            <a:chExt cx="1142096" cy="1142096"/>
          </a:xfrm>
        </p:grpSpPr>
        <p:grpSp>
          <p:nvGrpSpPr>
            <p:cNvPr id="14" name="组合 13"/>
            <p:cNvGrpSpPr/>
            <p:nvPr/>
          </p:nvGrpSpPr>
          <p:grpSpPr>
            <a:xfrm>
              <a:off x="3486464" y="2655493"/>
              <a:ext cx="1142096" cy="1142096"/>
              <a:chOff x="505444" y="3421682"/>
              <a:chExt cx="1245704" cy="124570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862090" y="3023213"/>
              <a:ext cx="395678" cy="402008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16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157717" y="1582604"/>
            <a:ext cx="792000" cy="792000"/>
            <a:chOff x="2905928" y="1564524"/>
            <a:chExt cx="1435205" cy="1435205"/>
          </a:xfrm>
        </p:grpSpPr>
        <p:grpSp>
          <p:nvGrpSpPr>
            <p:cNvPr id="21" name="组合 20"/>
            <p:cNvGrpSpPr/>
            <p:nvPr/>
          </p:nvGrpSpPr>
          <p:grpSpPr>
            <a:xfrm>
              <a:off x="2905928" y="1564524"/>
              <a:ext cx="1435205" cy="1435205"/>
              <a:chOff x="505444" y="3421682"/>
              <a:chExt cx="1245704" cy="124570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5444" y="3421682"/>
                <a:ext cx="1245704" cy="124570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98165">
                    <a:schemeClr val="bg1">
                      <a:lumMod val="6000"/>
                      <a:lumOff val="94000"/>
                    </a:schemeClr>
                  </a:gs>
                  <a:gs pos="55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>
                <a:outerShdw blurRad="508000" dist="203200" dir="8100000" algn="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36242" y="3552481"/>
                <a:ext cx="984108" cy="984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3475986" y="1954327"/>
              <a:ext cx="305940" cy="611878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81137" y="1665764"/>
            <a:ext cx="2304925" cy="514629"/>
            <a:chOff x="1068690" y="3392005"/>
            <a:chExt cx="2304925" cy="514629"/>
          </a:xfrm>
        </p:grpSpPr>
        <p:sp>
          <p:nvSpPr>
            <p:cNvPr id="26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" name="AutoShape 26"/>
            <p:cNvSpPr>
              <a:spLocks/>
            </p:cNvSpPr>
            <p:nvPr/>
          </p:nvSpPr>
          <p:spPr bwMode="auto">
            <a:xfrm>
              <a:off x="1074432" y="3611168"/>
              <a:ext cx="2299183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00133" y="2823321"/>
            <a:ext cx="2304925" cy="514629"/>
            <a:chOff x="1068690" y="3392005"/>
            <a:chExt cx="2304925" cy="514629"/>
          </a:xfrm>
        </p:grpSpPr>
        <p:sp>
          <p:nvSpPr>
            <p:cNvPr id="29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AutoShape 26"/>
            <p:cNvSpPr>
              <a:spLocks/>
            </p:cNvSpPr>
            <p:nvPr/>
          </p:nvSpPr>
          <p:spPr bwMode="auto">
            <a:xfrm>
              <a:off x="1074432" y="3611168"/>
              <a:ext cx="2299183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97254" y="3937700"/>
            <a:ext cx="2304925" cy="514629"/>
            <a:chOff x="1068690" y="3392005"/>
            <a:chExt cx="2304925" cy="514629"/>
          </a:xfrm>
        </p:grpSpPr>
        <p:sp>
          <p:nvSpPr>
            <p:cNvPr id="32" name="AutoShape 25"/>
            <p:cNvSpPr>
              <a:spLocks/>
            </p:cNvSpPr>
            <p:nvPr/>
          </p:nvSpPr>
          <p:spPr bwMode="auto">
            <a:xfrm>
              <a:off x="1068690" y="3392005"/>
              <a:ext cx="1584176" cy="2000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/>
              <a:r>
                <a:rPr lang="zh-CN" altLang="en-US" sz="1300" dirty="0">
                  <a:solidFill>
                    <a:srgbClr val="807F7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sym typeface="Arial" panose="020B0604020202020204" pitchFamily="34" charset="0"/>
                </a:rPr>
                <a:t>点击替换文字内容</a:t>
              </a:r>
              <a:endParaRPr lang="es-ES" altLang="zh-CN" sz="1300" dirty="0">
                <a:solidFill>
                  <a:srgbClr val="807F7F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3" name="AutoShape 26"/>
            <p:cNvSpPr>
              <a:spLocks/>
            </p:cNvSpPr>
            <p:nvPr/>
          </p:nvSpPr>
          <p:spPr bwMode="auto">
            <a:xfrm>
              <a:off x="1074432" y="3611168"/>
              <a:ext cx="2299183" cy="295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6477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6477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896"/>
                </a:spcBef>
              </a:pPr>
              <a:r>
                <a:rPr lang="en-US" altLang="zh-CN" sz="800" b="0" dirty="0">
                  <a:solidFill>
                    <a:srgbClr val="807F7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</a:t>
              </a:r>
              <a:endParaRPr lang="es-ES" altLang="zh-CN" sz="800" b="0" dirty="0">
                <a:solidFill>
                  <a:srgbClr val="807F7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35" grpId="0" animBg="1"/>
          <p:bldP spid="36" grpId="0" animBg="1"/>
          <p:bldP spid="5" grpId="0" animBg="1"/>
          <p:bldP spid="6" grpId="0" animBg="1"/>
          <p:bldP spid="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45"/>
          <p:cNvSpPr/>
          <p:nvPr/>
        </p:nvSpPr>
        <p:spPr>
          <a:xfrm>
            <a:off x="1115616" y="2067694"/>
            <a:ext cx="2585304" cy="25853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141144" y="3890572"/>
            <a:ext cx="920982" cy="920982"/>
          </a:xfrm>
          <a:prstGeom prst="ellipse">
            <a:avLst/>
          </a:prstGeom>
          <a:solidFill>
            <a:schemeClr val="accent3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2325661" y="4261963"/>
            <a:ext cx="675716" cy="675716"/>
          </a:xfrm>
          <a:prstGeom prst="ellipse">
            <a:avLst/>
          </a:prstGeom>
          <a:solidFill>
            <a:schemeClr val="accent2">
              <a:alpha val="50196"/>
            </a:scheme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3124856" y="3948224"/>
            <a:ext cx="481789" cy="481789"/>
          </a:xfrm>
          <a:prstGeom prst="ellipse">
            <a:avLst/>
          </a:prstGeom>
          <a:solidFill>
            <a:srgbClr val="4F81BD">
              <a:alpha val="50196"/>
            </a:srgbClr>
          </a:solidFill>
          <a:ln w="127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5"/>
          <p:cNvSpPr txBox="1"/>
          <p:nvPr/>
        </p:nvSpPr>
        <p:spPr>
          <a:xfrm>
            <a:off x="3995936" y="2923883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过度页会议主题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4044062" y="3347526"/>
            <a:ext cx="3217809" cy="520368"/>
          </a:xfrm>
          <a:prstGeom prst="rect">
            <a:avLst/>
          </a:prstGeom>
          <a:noFill/>
        </p:spPr>
        <p:txBody>
          <a:bodyPr wrap="square" lIns="63025" tIns="31512" rIns="63025" bIns="31512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3158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18">
        <p:random/>
      </p:transition>
    </mc:Choice>
    <mc:Fallback xmlns="">
      <p:transition spd="slow" advTm="45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 animBg="1"/>
      <p:bldP spid="249" grpId="0" animBg="1"/>
      <p:bldP spid="253" grpId="0"/>
      <p:bldP spid="2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0E90F43-8B43-4955-A66D-99A93DB88543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yUBUl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AslAVJWYZvqAsDAAC1CgAAJwAAAHVuaXZlcnNhbC9mbGFzaF9wdWJsaXNoaW5nX3NldHRpbmdzLnhtbNVW3U4aQRS+5ykm03gpqxarJQvGCKREBSK01Ssz7BzYibMz251ZEK/6NH2wPknP7AhCtM2qNWnDBcz5+c53fuYw4dFtIskMMiO0atDd6g4loCLNhZo26OdRZ/uQEmOZ4kxqBQ2qNCVHzUqY5mMpTDwEa9HUEIRRpp7aBo2tTetBMJ/Pq8KkmdNqmVvEN9VIJ0GagQFlIQtSyRb4ZRcpGNqsVAgJvehc81wCERwpKOHYMdmRzMQ08GZjFt1MM50rfqKlzkg2HTfou8Nj91naeKiWSEC55EwThU5s64xz4fgwORR3QGIQ0xiJH9QomQtu4wbdqzkUtA4eoxTYPgfmUE40JqPsPXwClnFmmT/6eBZurVkKvIgvFEtENEINcfk3aGt0/elq0L446/ZOr0f9/tmoO/AkCp9gEycMNgOFSEjnWQSrOCGzlkUx8kafCZMGwmBdtDSbaLVBzp3JWEusfeGF85CMgfdYAmvdGN4I1UHLXUommIhcNOhxJpikRFgmRbRyNvnYWGGL/nfWLQli4ZwBOR/Sh/C+OlHMMgPrtJYa42oeNb/qXHKy0DmR4gaI1QTzzxP8FQNZbw6ZZDoppDg+lhgpMOJMwBz4UVHTe8DfBbrCEEmOnji5qQTrI3zLxR0Zw0RniAtshjOOcmE8fvVZwCkz5gGULTluDc+6rfZ1t9dqX265BBmfMRU9ExwbDklq3wKfYe5KYwgpNVZzDQIrE7HcQNEfLnhhVibN0rFjNiua7hpZgGK7BfLxmKiIcDSFyqEsYMQU0UouCIvwChk3QjOhc4MSPywe2ryIoHclQhVUp3iDMFjGISuDtrO79762/+Hg8GO9Gvz8/mP7j073a2UgmYvm98rJHxfLark8vnNh4HbB06vBZvm/uRkGF+0vZeraa1+OSnWzPSwF1y9j1T8tY3XhV9lgbY2VooB7aOqXHm4iKRJhgf/NEXvBmLzqH8TP2NuMyRvm/Jqr8d+k7E+rx8jG6yMMnnweOU0ilEiwEG4jrt5Uzf3aDr5nnlRVKoi2+dRsVn4BUEsDBBQAAgAIACyUBUm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LJQFSTlO0w7fAgAAxgkAACYAAAB1bml2ZXJzYWwvaHRtbF9wdWJsaXNoaW5nX3NldHRpbmdzLnhtbM1WwU4bMRC95yssVxzJAqWFRpsgRIJApSQiaQsn5KwnWQuvvbW9CeHUr+mH9Us6XpOQCBotCKoqh2THM2/emxnPJj64zSSZgLFCqybdrm9RAirRXKhxk34dHG/uU2IdU5xJraBJlabkoFWL82IohU374By6WoIwyjZy16Spc3kjiqbTaV3Y3PhTLQuH+Lae6CzKDVhQDkyUSzbDLzfLwdJWrUZIHExfNC8kEMGRghKeHZMnLpM0Cl5DltyMjS4UP9JSG2LGwyZ9t3/oP3OfgNQWGSivzbbQ6M2uwTgXng6TfXEHJAUxTpH33i4lU8Fd2qQ7ux4FvaPHKCV2kMA8ypFGLcrdw2fgGGeOhceQz8Gts3NDMPGZYplIBnhCvPwmbQ+uT656nYuz0/PP14Nu92xw2gskyphoFSeOVhPFSEgXJoFFnpg5x5IUeWPMiEkLcbRsmruNtFoh55/JUEssfRlFyQiZylmTHhrBJCXCMSmSxaljZgzuWEjU4GO36yPl6ANg0JukzFhYTjQ/sb6KSeu7LiQnM10QKW6AOE1QUZHhrxTIcrnJyOistEpmHbFScCATAVPgB2WV7gH/lugKU2QFRuIo5hJcyPCjEHdkCCNtEBfYBIcW7cIG/PqzgHNm7QMom3Pc6J+dtjvXp+ftzuWGF8j4hKnkmeDYQshy9xb4DLUrjSmk1FjNJQisTMIKC2V/uOClWxWZlXOnbFI23TeyBMV2C+QTMPEgwdESqoCqgAlTRCs5IyzBS2H9CE2ELixawrAEaPsigiGUCFVSHeOCwmSGg6mCtrW98373w8e9/U+NevT756/NtUH3i6Inmc8WNsXR2lWxWBeP71wc+Rv69GV3pvhXd7130flWpVLnnctBpf50+pXgulW8up+reF2E5dRbWkyVKOBmGYc1hrtFikw44K85NC9o/PotH8bilRr/hirWju//KyI8LV7qK2/xOHryb0YN7av/vVq1P1BLAwQUAAIACAAslAVJaHFSkZoBAAAfBgAAHwAAAHVuaXZlcnNhbC9odG1sX3NraW5fc2V0dGluZ3MuanONlE1vwjAMhu/8CpRdJ8Q+YbuhwaRJHCaN27RDKKZUpEmVpB0d4r+vDl9N6o7FF/Ly5HXsKt52utViEes+d7fut9u/+3unAWpW53Dt66JFT1FnRiQLmCUpiEQCC5DiePQk784EZcykM52XH2hran5M4T9LLkwdzwgLTWiGOlwQ4DehbajDPyexU6trX1Ot0fPcWiV7kZIWpO1JpVPuGHb16la9xABWBegL6JJH4JkO3Gojz44PA4w6F6k047Kcqlj15jxax1rlctGWf1VmoKtPvt4D/afBy8SzE4mxbxbSMPFkiNFOZhqMgUPexwkGCQs+B1Hz7bv1B+oZNwsK6CIxiT3SoxuMOp3xGBpdGo4wfExWXo1uDjCanIWN3RN3txgeIXgJumE1vsfwQJXl2T8+YKZVjB1poM2en1Ch+CKR8SF1H4Pk8LJo29a9c6Hu+mPmPSEVPKEV9fzSttkRgoYArTeWjnlNkHdK2QlKlEQORWjUtCroOWLDOYL7zy7j1vJolVbjoRqOVRu4XoOeKSWq239dumeYq7P7BVBLAwQUAAIACAAslAVJ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LJQFSbO/s1BtAAAAcgAAABwAAAB1bml2ZXJzYWwvbG9jYWxfc2V0dGluZ3MueG1sDcw9DoMwDEDhnVNYnsrQv42BwMZYVSo9gBUshOTYKLGqcnuyveHT68d/EvhxLptpwOftgcAabdl0Dfidp2uHUJx0ITHlgGoI49D0YpHkw+4VFtiFDs4zpxrOL0pVvjMXVievZ7hE248W70NzAlBLAwQUAAIACACDgI9F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AslAVJftmEoxEIAABeHgAAKQAAAHVuaXZlcnNhbC9za2luX2N1c3RvbWl6YXRpb25fc2V0dGluZ3MueG1srVnrbuO6Ef5/noJwcYBToIgv8i2F14UudCKsLftYSrLbojBoiYmFSKIr0d7NgX/0afpgfZIOKSmWHMeRdmvFQTSc+WY4N14ySp79SN8lnIX+H4T7LLIp5370lIx/QWjksoDFi5gmlCfNI+XBjzz2zYwemaABNeEk8kjs6WI0GbfQRH7QcKAOjSG8dbVuBw26uIOHyMA9HcauFeNa0WHM6LT1UfMEIsWNqUsjfh511CyNvhUwo4TG3Iw8+n2slLmLQ+UZ3MTE84EvGfe74jnkWg9GVzyo2+4NevjQURVF6SO9Z7SN1mEwuB6obYRb3V5LOWjDjtJRULvXa1/3D+1Bp6fA2+S6DyhdfN1H3UG32zEOHdwBaaSqmtHRDwPlut1WQRseXuuHyUQbtFqo3W4rXePQ6ysTrYWAWwEMVRkKByqGoin9g6qp7aGCJvpEm3QP2MB9vYeGHdxvtQ5dTVNaraNzj7MruutIrTyd3J0fAJ4NwdlRkVvNM8k1cndxDMwODbcB4RRFJKSfGjInIy4zFv3msu3LnxtZgspkztlzu8rUlAhkATY+gzVqypGcTdpVLIwiHfnep8Z6xzmLrlwWcYC6ilgckqAx/lOaO9nMqkiyPY3ryD0Slx7VDeSnqlimC/IZnktCLgu3JHqZsid2tSbu81PMdpFXyczNy5bGgR89A3freqDji4oCP+Emp2HJPjwUT3WxLcQzocK8PhZPJcmArGmQa2zJTw25o8qPPXIiuvcTn0tRtS2eS6Jb8kTLARiq4rksE4GWctQG4vlYiNPvHNgVUf6di+wBeaFxWUnaLi9Kse1uWzeftjF7Es4uy30c6Fe5gEH3iZ6EhS3xVBISExQKK0Upc5ucv3HCmL2e9pJRCFoguMXmkpEk5EJb6fPZQrW+rqbzm/lKM28aYz2tSiTK8pffOv3h93avD60rE6wIZc/U6bQMhiRYr1UNy3KW8+kKAPF0ZeEvTmMsftcWnd85U9PCjXH2R22AxRLfN8bidxXRu+USW87KnpoGXpn2ypo70i9T7GCjMf7KdmhD9hRxhvY+/Yb4hiLoz35MURL4nhwQPduPdrSCPmM+U01rtcS2szR1x5xbjbHN4vjlLxKZ7PgGsmdDEuT5CVkH1JNqIUfk+La4RMEP3/jAyULiR1dVtC/VB9O6WTnz+dReYcvIKY0xjjxkxERoqg+0VG28BIyYwEL+Y+IrmX0SAalBUBvk1ry5ncLXEYbc+k+bAL78B6xZYAjJgkYVBCFx8BKyzrYf5ktD+BAUIoK2JEm+sdgrJU0xdBWwTUufQ2rqTgHfETA5NgTej1xIHeryCngzbNvqDV5p8y+Q41Cb85pC889Qkp9rCn3FNtQQtiuIWeq9eaOKihBlmBdIXoMuEfkevCDiuiAnvLn32S4BivAwlImsxqS2Ihv/fgdxNNXpmWJPMcHPMoJP/p6CFbFXKaugAenYEHn1+53599VENafYWEGiGfOHlSP7o9BHoJFEjCMSBExMA1QTb08il6I1dckOyuEF2Dzfk2wi/NKYf+38PxDhWRP6NetfloG//HpV37pS13trZAi7ZlAGm5Ut/0h7YQY/aIhI+HetqOKA+ibYaSlrJlSG5rNaQhg6umhd0ISDWoKmNQF12akDGoc46tQCsOYZhsXQT8Dcg+dKhtyDR+tBPGDNNh1YtB/oWmxjKwjLcKdROx9pcdgIKJz0XqO9po8MyiWgZJ8uiNADZfirRLmw5JZalGM6UzDcAsyndF0F1MAPxWa8GuzdDOeuSNtKaT4PbBd4soYD/1m2FvDzLqRv1/PHmIWSGpAkz+u0uf3tJw1Jp7hM9S7qLUQ2Vpf67UpXLR2L/aGoqqC6HOSosGzq2KupqgkESNaQcHcDjfVRbNurY6X7OwNPVMDL3GtTErub//77P9VhTuxJqSij/rUuDpSg6Fr4Fe8fFuM0+WcFHEfVyqLypaJgtj3ORavvlh0T0uT/sgEl6WIQslDcWFRSDYmYhVF1HFW/nUGu2jI12S52K63fRZCZuvwM7Ufu3BrjGYmfoX05jAV1gaTnRW7y2jYcDyw7HvgRrSn+0+uBmLxjLlaqYciTHNRo4LvP6SLowXY0u7VBARzpauDpt6oFPfIEkno+r48pl5i8HUFLSN+PDWF/dsV5JRzPx3D+ZjteOm5HPGbBQlxUvL2ZAwZxrwJpPOaxOKDlb0WOZMO+ZbEbP5IgAbYi6ZR1ATYsxMYsgyzTTrmXona8Im5GOWW8ZwF0Zz2dTgG6TD+V0nVNXuQVFbzS3lgOm+ZsqGD6kXjKb9Hv/A1/gXjKb4slaw679Lc2nQ4VRfPbFY3ERXqV2AEPjWSXynjytzKPsGAqbtmSwkQyQpkzZB4dy6XX8UOalbOgFQ1uvmPxKHrdRMyEzPrFzg4lJwPH9G1ezt8R93lA309uOQ8owaKr5fu5Csh4zpVAeht86oyUivjLln5qwPafuBvR6ZMGyjA+NYQ70wv39+S2eT8T7awgKa25LBrKfi7beS2Vkeji9VSxtNgvC42ab/w0al6K0CiDfT+A0S5c0xhDDvjQ5bIIlYlF9k1+sXEv94Uncu+MFgH4BrAjOKnklVAglBJLbqvyaklfiuPhLuB+QPc0b1UFQsE5l+c/SqA6Lie3yqf0kRfTO6PUroKs1x1zsdwDC/R3peS5qKjkZKRm0XGyTuTsz3SrfPE52nhmOcrbtEj3Yodm/CTqzTOqgPc974+axWUWetSbf5qd0kAU8N79F/L/AFBLAwQUAAIACAAslAVJqpzMLugQAABbPAAAFwAAAHVuaXZlcnNhbC91bml2ZXJzYWwucG5n7dt7VFJpuwBw0DSnvNRMmeYFm+mMleWtbyRULqZlfVN5qdRKMUMr00BD8IKIdrMyxZlm0iaVTCdNTdR0TBCxscTK+z0JSE1REAgVMRH46JyZ6qxzvv/OfwfWYrP27d2/l315nmet/V73PeRttGrjKgAAYLR/n5c/AKBrAwDoZBvoa5ac6bB+qPkBYv29dwMqOy2nNTMrzngc9AAAqsmrl8P0NPNfxew7hgUAjFs+foEsTGk4AOD2fr+Xx5EEpIjjExUsU7eOun8PSjVpfvR295t98d/S/D08/NYKd5fZrLtyv3LbjS3oGwb4Qn+9wm/11lZzjqy+KKo8rnZkStyWYRPzu25hO9vz3O5Mbrt8buf+789UHpjEdR2oqZ9abkicmxwTDJRnvMpxkDCDaXEvMlDNAF1Dx78ntwxrC0r/KG2dUr2OUs8JqcxDSSVjXnlOX2zUbKY7sFHUlZIazEwJSS49rm92MhX41yS3A/GDt/I1HSccjAaFHzCCZJ47/WnlybcJZqULw+WsiIZmMktPfAEP2fmpXcsHaefIDBBp2S/1SXkm8ItGT4N9RdXxuXrvUHYxXyzOygEC78edcQgJ3MYS/vP5hGj2ryOlXTI0WAP8FvEF65r5Gpuq51XHPCs2fe6qjleqwZovGjylv8Ig2ina1CRj5ae+pgLW2uhc/qxJywUCdU4Y3n3eMvb00z9ig1hxDRD2uZs2pxGpzaYtp6VVCZ8O9m9J7tuttSQtSUvSkrQkLUlL0pK0JC1JS9KStCQtSUvSkrQkLUlL0pK0JC1JS9KStCQtSUvSkrQkLUlL0pK0JC1JS9KStCQtSUvSkrSk/0+kKjkLRNreuEv/c9uGjtkfpbmAiP8hvb3lHKjlQsunt27P/zvI4LUixt4nycGwL1v83/r+f9riyUeAhtjx1rE3DdiMvhIfB2TKh4nnh32guHdIQfLAh/K5Y3ywHxZ2deDTW8DlaWJRS1ECO2YmsYxNls32eIMO0oyOUUiMgwRFNUiypQAtZnff0n03UheVwS8giNv0WB4bkPk8Vx5LtuopX3R301/y9si3L3+188b/wn2nn8K5WtF1fmp4IBIvWpDmjvtfUuV2kaYW50PhEERnAZR+WNpjjM6XPFx5pn0avvy+ZQ/jJkS0s8v98ZPkD7OkQ4qBwNAd3ITxTGVOPDfxTL9i45w07/Ti3Q45j0RSDJOWpkviLRXiCf+SEzh3oXNUDg/DVOJZ0w+QleU3o8dRhvk5t2x97I2X3MGyWhHhEOcVZIbQ96qd7dZq6OjYishs9JatdUKhw03yJ0X1POvG8wEl5klw+tISLboe+s7HODvkEd2Vh2q69iDvAXodF9sFVYBhrEbO9W9sVVjajZwlOa36hIOcE89T8VBcSl+0KrMwi3jF22pOczUlq5nCJwH7al/dR8qbdU0qbrKS6K4HGefzK0PsJ+6j++uzH6qtae23zSP552+RY7sTH3bVwdJr3HMYDRIIzoE/Gbra04XBdTqdmhahfy7YFSfoDyGM0/e0ZKtDMjOq+XT78fOw38MupN6EFnlL4zwTHjQ2oasGMjuWCAdS+6GgV+jUwTEOo2coQLCV/zxySPGg+8/7VszjajtXgZpttLBAu9FBqxCo7TayIwZ1HuRXutcSngn0iXLrnwgSRnzks9r6kIhwDtmP4klnie7N+VOwc+6BqZvFkHwh8lBoqJBIhKCzLHRZLQjo0MIW7iR7IXHjbKOIHL+OFxoy6MkKmxHqtf0Gl96DHomIduw3GlZ5Jt8O2ScGvggJq0//AeeQTitEqnkmLbQwrji/NDv6Jz+/HqJishC9KJd0nJXHPVoaC/5PAYiaZ5yfY7rVk4+Z+fVlTd9/aAzjyM6DsDOYu4rj+AqrKH1jFgIKfruF61sw7m5kfnccZV0nhyx8cPRklSEdEIOG2fgYlv6+He1K/sp5h3u0HnbAgtOGgr5o/BX6TE0UsJfpxDXKjnjaK6+amfcEvw/UnJVIDtlpodEwn3mw8fdKLzCEzMU/ptqyuqSotwnmpenjbzq6FFMk3sbZ/CVY/DCoxPrGD3HbWxuRqZd1wl+jFGy9I2H+1A2g13aSIlOb8psG2VL4JKH914K+cGanJYZ1N43e18xZLhZGgGfTLUF4s83wFGXpaOG403wS8GuD7KSpgTL+9SPJ/dj9re4eiVN/zi9FBs7KHMvQ8ziKrr+aq5w+zeGnxpGx0PBKxa2OESxCwBuZ2z8ybZJk3Oax10VphurKICAefJDKJhOcmptjf4gZ/fMKaq7bzmd3KEwH2ZgQW2QAqQUcm1fFvRLdGzrvn4AN9ruZaDDoAefWoqcCUmspF4+SHBR+DGyefFwFE+4KXFfLn4sD6QRK/XJ+1DuV8cx0M8e2MJ73gOsDdt5mScP0mfwsloKce3dHvmRNwb4itidCzgFnX5+h7FDqBw6ZlFeuzKJHUpgWzzQ3YH1aA6ls9Pv6uclkduG4K58FuyEh9FFgWxEujSvD2yXAY7Lu3xa6y5OI8ogZyXrzpVPvl0YxXrgK4aZDst6LRVb1tB4eMlAeXUuSwL5iPN/vFiKviar2pZY7QqZsDxhBvaid7H5yT8FlJJ/QnnhnTp56oGG2wq6OQlIlktKDFvA64cN1VCLrGlB/0rnqBfnNo7CH6lkxXcJtqqRKPDlDpNkXthlgXjJWOhJF5UiVJ18rHpIIaqVcDvLrVdHV0GJuIKNSVTBLfHjILc69pInpSszPWbKkY9idKKK1TCKDPFpKFspwywIZZzxIjZTUqxhNJZVJChx5jxvzrjvIKzXazMbThsEFA/VVZsQ9oYGNYAy3kWh7Vl3Qs0QCjkW9HFqniQdZaUkzaldwLZs9DxrtVTE5BlQJsFwVTIubXmAhcb9tpApQdZLvlJTmxVcOzBlmJD0WPoE1dwZPEGVkb/C1basEPop6l7Ydijyh8kjeAGUpj80/4eRPGpEGJfqq5TeOkl3MFB8qFMkfw65+ecpURqfQhG/x1N5KfqmyzZh2ap1NtOhnLP/XIfrrZhP4cpVfci3wIWcL2o4ov3phdbY4c+zGFeEQlbfWmFN/bEE5wcYwOXCinHslCS4r+TZ8JlMonr5qz8ZxzyhUgZRQguIo8EK3AoM5TInfs291VcrZunE2w3AQwlPWb7XwZJWokzSQ74vu3GifJh7mbkaMQK2VzByGz2AQShOxJp2qMilJddstRxhf4/KbtmsufebiWIabeL3Zqmw8FQF22bZX4AMtjsy34HhWDiZSOMDKPUOuQH8Q3YqFJ7+oIbhMrsqucYpLXnHtbe7N8G3bSij8l6Qccjkg7FSO0lWy7OyoKqz1HJLjPBvQBkM/rs44PkMH+oPvs+dMl0oi5cXb6fJGQhGdE9VbAO9F36MqMmLTDSssbGQNg4nlqO4CpvPkpiAlwel43AAbL/GbLqA26BTDWrula22+0XlXQkk53igbPKGwoTnIMDLaw5XsaeI3bpX6V5s2PUoyC1DsfTyDkacuJrlWhvrAMAsmLc2u4CoF5rGA1gRNo3EQaKlvCdViUrZMFrdcH2EOZb4X/yjnZpray+IJi0ehXpGcLtRULnUuhQ2FiOYqu7ADUBulJsBQxawZ2Py5Ac+KFW1q+E+1q6sJaxSIoQZfcEOsf6xfEIgwU/3cjtpYk6CUDUkSEqd/zzElu8+2qSIvX8Os8Az8J5L0/oLLvOUak6ezP0xGaW4dY16zS4owkWC8l76yWN1XumTy9By4VQH+I9364tF6IN2nE23CFKiLS7fWO6QbHkoMFdVyuoqgmN+hl8vUm+cL5aHSXrGylKmAh5STTPq6FXdnlz6emDe6zjEmbRKmuilh7Lqt6XpzPdzAqzs7zyz4HC55VH8n6W2+6j31QIh+w6uTtwgIWmA/h7Dbxdw8eKHhFbcaX2H+xM0wD05KERFMbnPeIvFWTTMQG1HhYSXl4g+T1zUb+wdAt0fOGIk2sVA8H1IMhuItt74ZYfLUdUo5BIXvOE0bHVBLn2M5uv4uV7PIAHODbFr9+HQJBeYIo/n5/00QP9mNh2TRLVlIp/q6co5dL/O+qc14Fjgn6xtNMhT2dn66z2JPWzd0Q3nKqgBFQbd4fZBsTUXKL7UEmGBeSfBrTQk9V2LhWnCYF6pIGYR2iVh8+9XZKs8qTWB2FPTskjnWLVj+nMQUzYnVz6gQneIDhlZ3I6jyw1WuHv7MikfWx3HdmliPlHd7muyAqRbHn8fziPwIVtbTlaDkKrWvm0M52SPk6SPsRC/x7tbAdg5Pr2ZGNOJZ80Z3TH/wgT0D6ml4YGfMeGsmmxl16qUsye085yxsywqB4mD+A/WtMoE+jnAqiUGNALeymbiuQM4ujLqpU6KaaqJusmO7Wst8K0w3yGDChI8PuoSBmECqBP6ujEERt3SOSDn/aB3hH5eP/HK9EPUdQl9zlm1zhrCwpZ/8NohzQlMa1L0p7HD5PxyaFsfGPvApG0BupqAdZs9ZMakabw06tX/9CcX5KZ3wkcxLBx1sMZKEnc3N2Wnnl2HZOHQFaIFtaJXTAiOlS6UOyMYnAcn91ZoUBmE8jjAaTZzv8ZaTtgeD7cu2KOTR/Uycz+F4OHTx7SVNXv2mTl5sSBQZMmAyGSwO1sjNtNPkwSexuvzOfPZUYdBDyVfs5V2e6D8+VONHiflQAl60uMaGQfA6lLdLSiHAA6AVZSSHF0o5z+Fj7n0s1gEleBk3ZXF5CJPS0uIUZ2h+8p5hniZhC9rTlq3olzcUvY8VlCAfKbrL8ZYc3d6Gp5sRWXxskPsK4RR0RRTHbrgQswYpufrNx0LESneoMoQ99cFGiOwCDbKNGiAVczgzkFyTVVtwFKPW2dzj9JlNQbI8sopho+SnJRgMotMzAHfgiEFlx+PDlUFClCHx0vsl0Zv3MZZW3vpmW3Rllqlbh/roySOb5ujLDQchkg32wcMv5cflqXHfFqfkiWtsC0mqD/z674o1Me19edLXScpdSLheFNjTK7UdZCML6tkaGCPMw/exioyJWGkS+MnHMkq9cV8wkzoHDWNjdsa9xijGrZ7L6zskj2/pbq4O74ztZlUUhZKUMhVqsURlxk0HpSRIuQTJV9lWycZtH2PqEAyDOhEme3fLB92IbycGEonEIZbZkv6oDI1w1pQSbHDVtGTlnXE8z4XHz+XNMzJ565gdc40ieZ1YogiSyVwgCHxdHCuA/bgL5rZ4opue5s80YnBb148sULst++jC3EHUXv7i90clWAuy94RIPDs5G5fonL3TUd5WK7LoO8zj5bKz6UmKhPbqXNS7u5Y29GvRL9PoSTLB/YLVs3+udrBM8Gn79MSJ3ZNDv4/9mGv+V810O23jRbzMz3klxwBEsLiwAQMiZ5Ihe5teAP1D32N33EEZP+vvq3icFeDbP+chKLSVxas3HaM2LQlULXgBbmz8bAhw6eq72b8GdcYYzvSKWpzqbUu4V93FFPUvVHqdTvjLlcMTfQWap1js7LsXe5QJXPGPyhMMdA4czFfGVOZZxbPy/y7h6EBgzdiGEqt4MxgpMOtzGYs1W2Oj8wwK+aKwfaYprodPDU9uOSvpc/5Uc87cTmPA1ct9Rr5r//xyMOtji9KFYYWQyjytRpTF1Zf1T0zMnvo8VrUFUcfiMtUqO0S//Rd7Gbaj742gMFImXKzn9wS7rlL+Yv2n1Yidvh1+pAXdYtWy5iZ6vMEkFeD8ueyOWTY8ElULr9esHtWkasfe0HA/Xnui+G/DWV1cfM/7ZfYo50gHZt88tu/kRgI0n/17DnlV7j558V9QSwMEFAACAAgALJQFSdcJNwhKAAAAagAAABsAAAB1bml2ZXJzYWwvdW5pdmVyc2FsLnBuZy54bWyzsa/IzVEoSy0qzszPs1Uy1DNQsrfj5bIpKEoty0wtV6gAigEFIUBJoRLINUJwyzNTSjJslczNzRBiGamZ6RkltkqmFgiF+kAjAVBLAQIAABQAAgAIACyUBUlaf7mZOgQAAOEOAAAdAAAAAAAAAAEAAAAAAAAAAAB1bml2ZXJzYWwvY29tbW9uX21lc3NhZ2VzLmxuZ1BLAQIAABQAAgAIACyUBUlZhm+oCwMAALUKAAAnAAAAAAAAAAEAAAAAAHUEAAB1bml2ZXJzYWwvZmxhc2hfcHVibGlzaGluZ19zZXR0aW5ncy54bWxQSwECAAAUAAIACAAslAVJtfwJZLoCAABVCgAAIQAAAAAAAAABAAAAAADFBwAAdW5pdmVyc2FsL2ZsYXNoX3NraW5fc2V0dGluZ3MueG1sUEsBAgAAFAACAAgALJQFSTlO0w7fAgAAxgkAACYAAAAAAAAAAQAAAAAAvgoAAHVuaXZlcnNhbC9odG1sX3B1Ymxpc2hpbmdfc2V0dGluZ3MueG1sUEsBAgAAFAACAAgALJQFSWhxUpGaAQAAHwYAAB8AAAAAAAAAAQAAAAAA4Q0AAHVuaXZlcnNhbC9odG1sX3NraW5fc2V0dGluZ3MuanNQSwECAAAUAAIACAAslAVJGtrqO6oAAAAfAQAAGgAAAAAAAAABAAAAAAC4DwAAdW5pdmVyc2FsL2kxOG5fcHJlc2V0cy54bWxQSwECAAAUAAIACAAslAVJs7+zUG0AAAByAAAAHAAAAAAAAAABAAAAAACaEAAAdW5pdmVyc2FsL2xvY2FsX3NldHRpbmdzLnhtbFBLAQIAABQAAgAIAIOAj0XOggk37AIAAIgIAAAUAAAAAAAAAAEAAAAAAEERAAB1bml2ZXJzYWwvcGxheWVyLnhtbFBLAQIAABQAAgAIACyUBUl+2YSjEQgAAF4eAAApAAAAAAAAAAEAAAAAAF8UAAB1bml2ZXJzYWwvc2tpbl9jdXN0b21pemF0aW9uX3NldHRpbmdzLnhtbFBLAQIAABQAAgAIACyUBUmqnMwu6BAAAFs8AAAXAAAAAAAAAAAAAAAAALccAAB1bml2ZXJzYWwvdW5pdmVyc2FsLnBuZ1BLAQIAABQAAgAIACyUBUnXCTcISgAAAGoAAAAbAAAAAAAAAAEAAAAAANQtAAB1bml2ZXJzYWwvdW5pdmVyc2FsLnBuZy54bWxQSwUGAAAAAAsACwBJAwAAVy4AAAAA"/>
  <p:tag name="ISPRING_OUTPUT_FOLDER" val="C:\Users\Administrator\Desktop"/>
  <p:tag name="ISPRING_RESOURCE_PATHS_HASH_PRESENTER" val="ffa47f482a15e2ee82c3cc4c8cf13a8967238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33ppt.com"/>
</p:tagLst>
</file>

<file path=ppt/theme/theme1.xml><?xml version="1.0" encoding="utf-8"?>
<a:theme xmlns:a="http://schemas.openxmlformats.org/drawingml/2006/main" name="www.33ppt.com​​">
  <a:themeElements>
    <a:clrScheme name="自定义 55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4EA6DC"/>
      </a:accent1>
      <a:accent2>
        <a:srgbClr val="18567C"/>
      </a:accent2>
      <a:accent3>
        <a:srgbClr val="4EA6DC"/>
      </a:accent3>
      <a:accent4>
        <a:srgbClr val="18567C"/>
      </a:accent4>
      <a:accent5>
        <a:srgbClr val="4EA6DC"/>
      </a:accent5>
      <a:accent6>
        <a:srgbClr val="18567C"/>
      </a:accent6>
      <a:hlink>
        <a:srgbClr val="6B9F25"/>
      </a:hlink>
      <a:folHlink>
        <a:srgbClr val="8C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210</TotalTime>
  <Words>2510</Words>
  <Application>Microsoft Office PowerPoint</Application>
  <PresentationFormat>全屏显示(16:9)</PresentationFormat>
  <Paragraphs>263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Gill Sans</vt:lpstr>
      <vt:lpstr>Lato Light</vt:lpstr>
      <vt:lpstr>方正兰亭超细黑简体</vt:lpstr>
      <vt:lpstr>华文宋体</vt:lpstr>
      <vt:lpstr>宋体</vt:lpstr>
      <vt:lpstr>微软雅黑</vt:lpstr>
      <vt:lpstr>Arial</vt:lpstr>
      <vt:lpstr>Calibri</vt:lpstr>
      <vt:lpstr>www.33ppt.com​​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刘泽波</cp:lastModifiedBy>
  <cp:revision>6</cp:revision>
  <dcterms:created xsi:type="dcterms:W3CDTF">2017-11-06T03:30:52Z</dcterms:created>
  <dcterms:modified xsi:type="dcterms:W3CDTF">2018-09-05T06:30:12Z</dcterms:modified>
</cp:coreProperties>
</file>